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75" r:id="rId2"/>
    <p:sldId id="259" r:id="rId3"/>
    <p:sldId id="272" r:id="rId4"/>
    <p:sldId id="266" r:id="rId5"/>
    <p:sldId id="277" r:id="rId6"/>
    <p:sldId id="267" r:id="rId7"/>
    <p:sldId id="276" r:id="rId8"/>
    <p:sldId id="270" r:id="rId9"/>
    <p:sldId id="271" r:id="rId10"/>
    <p:sldId id="260" r:id="rId11"/>
    <p:sldId id="273" r:id="rId12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97" autoAdjust="0"/>
    <p:restoredTop sz="80820" autoAdjust="0"/>
  </p:normalViewPr>
  <p:slideViewPr>
    <p:cSldViewPr snapToGrid="0">
      <p:cViewPr varScale="1">
        <p:scale>
          <a:sx n="90" d="100"/>
          <a:sy n="90" d="100"/>
        </p:scale>
        <p:origin x="-1094" y="-72"/>
      </p:cViewPr>
      <p:guideLst>
        <p:guide orient="horz" pos="1620"/>
        <p:guide pos="294"/>
      </p:guideLst>
    </p:cSldViewPr>
  </p:slideViewPr>
  <p:outlineViewPr>
    <p:cViewPr>
      <p:scale>
        <a:sx n="33" d="100"/>
        <a:sy n="33" d="100"/>
      </p:scale>
      <p:origin x="264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ACA224-CCB0-4362-A72A-AD3B1518852D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x-none"/>
        </a:p>
      </dgm:t>
    </dgm:pt>
    <dgm:pt modelId="{14090BA4-0AD6-43FE-AA0C-84A74498A43A}">
      <dgm:prSet phldrT="[Text]"/>
      <dgm:spPr/>
      <dgm:t>
        <a:bodyPr/>
        <a:lstStyle/>
        <a:p>
          <a:r>
            <a:rPr lang="de-DE" dirty="0"/>
            <a:t>28th Feb</a:t>
          </a:r>
          <a:endParaRPr lang="x-none" dirty="0"/>
        </a:p>
      </dgm:t>
    </dgm:pt>
    <dgm:pt modelId="{C2A7EAE7-090D-4B05-9F4C-A1C6AAA7DD6B}" type="parTrans" cxnId="{DE2C73EB-A612-4715-A4D8-00B651B6D623}">
      <dgm:prSet/>
      <dgm:spPr/>
      <dgm:t>
        <a:bodyPr/>
        <a:lstStyle/>
        <a:p>
          <a:endParaRPr lang="x-none"/>
        </a:p>
      </dgm:t>
    </dgm:pt>
    <dgm:pt modelId="{C9C2E0CD-8572-4F1F-8DC9-561761F98666}" type="sibTrans" cxnId="{DE2C73EB-A612-4715-A4D8-00B651B6D623}">
      <dgm:prSet/>
      <dgm:spPr/>
      <dgm:t>
        <a:bodyPr/>
        <a:lstStyle/>
        <a:p>
          <a:endParaRPr lang="x-none"/>
        </a:p>
      </dgm:t>
    </dgm:pt>
    <dgm:pt modelId="{63BDA745-D9DE-493B-B72F-F2E21B3B4007}">
      <dgm:prSet phldrT="[Text]" custT="1"/>
      <dgm:spPr/>
      <dgm:t>
        <a:bodyPr/>
        <a:lstStyle/>
        <a:p>
          <a:r>
            <a:rPr lang="de-DE" sz="2000" dirty="0" err="1"/>
            <a:t>Improve</a:t>
          </a:r>
          <a:r>
            <a:rPr lang="de-DE" sz="2000" dirty="0"/>
            <a:t> </a:t>
          </a:r>
          <a:r>
            <a:rPr lang="de-DE" sz="2000" dirty="0" err="1"/>
            <a:t>stability</a:t>
          </a:r>
          <a:r>
            <a:rPr lang="de-DE" sz="2000" dirty="0"/>
            <a:t> </a:t>
          </a:r>
          <a:endParaRPr lang="x-none" sz="2000" dirty="0"/>
        </a:p>
      </dgm:t>
    </dgm:pt>
    <dgm:pt modelId="{FDEABCD1-16F7-49EB-9AE8-B08B2DB7752E}" type="parTrans" cxnId="{71B083FF-E8D1-4834-B55C-046E1AC0E7E1}">
      <dgm:prSet/>
      <dgm:spPr/>
      <dgm:t>
        <a:bodyPr/>
        <a:lstStyle/>
        <a:p>
          <a:endParaRPr lang="x-none"/>
        </a:p>
      </dgm:t>
    </dgm:pt>
    <dgm:pt modelId="{CB20E41D-B675-4F0A-832B-7DF284B37C65}" type="sibTrans" cxnId="{71B083FF-E8D1-4834-B55C-046E1AC0E7E1}">
      <dgm:prSet/>
      <dgm:spPr/>
      <dgm:t>
        <a:bodyPr/>
        <a:lstStyle/>
        <a:p>
          <a:endParaRPr lang="x-none"/>
        </a:p>
      </dgm:t>
    </dgm:pt>
    <dgm:pt modelId="{50E4F905-0867-4FC8-BA4C-11B2CB2538EF}">
      <dgm:prSet custT="1"/>
      <dgm:spPr/>
      <dgm:t>
        <a:bodyPr/>
        <a:lstStyle/>
        <a:p>
          <a:r>
            <a:rPr lang="de-DE" sz="2000" dirty="0"/>
            <a:t>Finish </a:t>
          </a:r>
          <a:r>
            <a:rPr lang="de-DE" sz="2000" dirty="0" err="1"/>
            <a:t>ReadMe</a:t>
          </a:r>
          <a:r>
            <a:rPr lang="de-DE" sz="2000" dirty="0"/>
            <a:t>, check &amp; </a:t>
          </a:r>
          <a:r>
            <a:rPr lang="de-DE" sz="2000" dirty="0" err="1"/>
            <a:t>correct</a:t>
          </a:r>
          <a:r>
            <a:rPr lang="de-DE" sz="2000" dirty="0"/>
            <a:t> </a:t>
          </a:r>
          <a:r>
            <a:rPr lang="de-DE" sz="2000" dirty="0" err="1"/>
            <a:t>whole</a:t>
          </a:r>
          <a:r>
            <a:rPr lang="de-DE" sz="2000" dirty="0"/>
            <a:t> </a:t>
          </a:r>
          <a:r>
            <a:rPr lang="de-DE" sz="2000" dirty="0" err="1"/>
            <a:t>project</a:t>
          </a:r>
          <a:endParaRPr lang="x-none" sz="2000" dirty="0"/>
        </a:p>
      </dgm:t>
    </dgm:pt>
    <dgm:pt modelId="{4F0B07EA-85C9-422B-AC41-3F88C35D3CD8}" type="parTrans" cxnId="{EBAB85A5-37D1-4421-B959-DEC8479909F6}">
      <dgm:prSet/>
      <dgm:spPr/>
      <dgm:t>
        <a:bodyPr/>
        <a:lstStyle/>
        <a:p>
          <a:endParaRPr lang="x-none"/>
        </a:p>
      </dgm:t>
    </dgm:pt>
    <dgm:pt modelId="{841EF340-F10E-44D1-9CF5-C8328947C9C8}" type="sibTrans" cxnId="{EBAB85A5-37D1-4421-B959-DEC8479909F6}">
      <dgm:prSet/>
      <dgm:spPr/>
      <dgm:t>
        <a:bodyPr/>
        <a:lstStyle/>
        <a:p>
          <a:endParaRPr lang="x-none"/>
        </a:p>
      </dgm:t>
    </dgm:pt>
    <dgm:pt modelId="{F0DC2C40-1A30-4E67-9200-2EE002B64F9C}">
      <dgm:prSet phldrT="[Text]"/>
      <dgm:spPr/>
      <dgm:t>
        <a:bodyPr/>
        <a:lstStyle/>
        <a:p>
          <a:r>
            <a:rPr lang="de-DE" dirty="0"/>
            <a:t>Last </a:t>
          </a:r>
          <a:r>
            <a:rPr lang="de-DE" dirty="0" err="1"/>
            <a:t>weel</a:t>
          </a:r>
          <a:endParaRPr lang="x-none" dirty="0"/>
        </a:p>
      </dgm:t>
    </dgm:pt>
    <dgm:pt modelId="{BD3BD49F-D392-4FD1-8960-9C96D250983A}" type="sibTrans" cxnId="{9E3FF6DA-9D60-440F-9F68-526D822C5C4A}">
      <dgm:prSet/>
      <dgm:spPr/>
      <dgm:t>
        <a:bodyPr/>
        <a:lstStyle/>
        <a:p>
          <a:endParaRPr lang="x-none"/>
        </a:p>
      </dgm:t>
    </dgm:pt>
    <dgm:pt modelId="{82807521-F4D6-471E-96A3-CE2BDBC5F50E}" type="parTrans" cxnId="{9E3FF6DA-9D60-440F-9F68-526D822C5C4A}">
      <dgm:prSet/>
      <dgm:spPr/>
      <dgm:t>
        <a:bodyPr/>
        <a:lstStyle/>
        <a:p>
          <a:endParaRPr lang="x-none"/>
        </a:p>
      </dgm:t>
    </dgm:pt>
    <dgm:pt modelId="{16524B13-18AB-4346-AB88-4154BE6D18E8}">
      <dgm:prSet phldrT="[Text]"/>
      <dgm:spPr/>
      <dgm:t>
        <a:bodyPr/>
        <a:lstStyle/>
        <a:p>
          <a:r>
            <a:rPr lang="de-DE" dirty="0"/>
            <a:t>Next </a:t>
          </a:r>
          <a:r>
            <a:rPr lang="de-DE" dirty="0" err="1"/>
            <a:t>week</a:t>
          </a:r>
          <a:endParaRPr lang="x-none" dirty="0"/>
        </a:p>
      </dgm:t>
    </dgm:pt>
    <dgm:pt modelId="{12A223D5-C7EF-466C-A1BE-D7FA4FE20F5F}" type="sibTrans" cxnId="{BE229EEB-7BA7-40EF-9CCA-01F7C2662EDC}">
      <dgm:prSet/>
      <dgm:spPr/>
      <dgm:t>
        <a:bodyPr/>
        <a:lstStyle/>
        <a:p>
          <a:endParaRPr lang="x-none"/>
        </a:p>
      </dgm:t>
    </dgm:pt>
    <dgm:pt modelId="{289206DD-4365-4418-8665-6301BBFEE80A}" type="parTrans" cxnId="{BE229EEB-7BA7-40EF-9CCA-01F7C2662EDC}">
      <dgm:prSet/>
      <dgm:spPr/>
      <dgm:t>
        <a:bodyPr/>
        <a:lstStyle/>
        <a:p>
          <a:endParaRPr lang="x-none"/>
        </a:p>
      </dgm:t>
    </dgm:pt>
    <dgm:pt modelId="{90B81757-F72A-4E57-BEE2-097C679ACC8F}">
      <dgm:prSet phldrT="[Text]"/>
      <dgm:spPr/>
      <dgm:t>
        <a:bodyPr/>
        <a:lstStyle/>
        <a:p>
          <a:r>
            <a:rPr lang="de-DE" dirty="0"/>
            <a:t>This </a:t>
          </a:r>
          <a:r>
            <a:rPr lang="de-DE" dirty="0" err="1"/>
            <a:t>week</a:t>
          </a:r>
          <a:endParaRPr lang="x-none" dirty="0"/>
        </a:p>
      </dgm:t>
    </dgm:pt>
    <dgm:pt modelId="{A7244ED6-D82E-43C3-A9AF-E3F0661E7E9A}" type="sibTrans" cxnId="{714AC458-DF80-475A-8B52-8D2C88335F9D}">
      <dgm:prSet/>
      <dgm:spPr/>
      <dgm:t>
        <a:bodyPr/>
        <a:lstStyle/>
        <a:p>
          <a:endParaRPr lang="x-none"/>
        </a:p>
      </dgm:t>
    </dgm:pt>
    <dgm:pt modelId="{8028A4D9-D9D6-4C29-88F9-806982158AC9}" type="parTrans" cxnId="{714AC458-DF80-475A-8B52-8D2C88335F9D}">
      <dgm:prSet/>
      <dgm:spPr/>
      <dgm:t>
        <a:bodyPr/>
        <a:lstStyle/>
        <a:p>
          <a:endParaRPr lang="x-none"/>
        </a:p>
      </dgm:t>
    </dgm:pt>
    <dgm:pt modelId="{2636222A-1F0C-44EF-9999-49C763DAEF30}">
      <dgm:prSet phldrT="[Text]" custT="1"/>
      <dgm:spPr/>
      <dgm:t>
        <a:bodyPr/>
        <a:lstStyle/>
        <a:p>
          <a:r>
            <a:rPr lang="de-DE" sz="2000" dirty="0"/>
            <a:t>check </a:t>
          </a:r>
          <a:r>
            <a:rPr lang="de-DE" sz="2000" dirty="0" err="1"/>
            <a:t>functionality</a:t>
          </a:r>
          <a:r>
            <a:rPr lang="de-DE" sz="2000" dirty="0"/>
            <a:t> &amp; </a:t>
          </a:r>
          <a:r>
            <a:rPr lang="de-DE" sz="2000" dirty="0" err="1"/>
            <a:t>implement</a:t>
          </a:r>
          <a:r>
            <a:rPr lang="de-DE" sz="2000" dirty="0"/>
            <a:t> </a:t>
          </a:r>
          <a:r>
            <a:rPr lang="de-DE" sz="2000" dirty="0" err="1"/>
            <a:t>missing</a:t>
          </a:r>
          <a:r>
            <a:rPr lang="de-DE" sz="2000" dirty="0"/>
            <a:t> </a:t>
          </a:r>
          <a:r>
            <a:rPr lang="de-DE" sz="2000" dirty="0" err="1"/>
            <a:t>components</a:t>
          </a:r>
          <a:endParaRPr lang="x-none" sz="2000" dirty="0"/>
        </a:p>
      </dgm:t>
    </dgm:pt>
    <dgm:pt modelId="{A32ECC9D-A05E-43B7-A823-C000CA586C7B}" type="sibTrans" cxnId="{6A460D9B-D527-4012-978D-97BC36A85965}">
      <dgm:prSet/>
      <dgm:spPr/>
      <dgm:t>
        <a:bodyPr/>
        <a:lstStyle/>
        <a:p>
          <a:endParaRPr lang="x-none"/>
        </a:p>
      </dgm:t>
    </dgm:pt>
    <dgm:pt modelId="{872EF847-E97E-45F8-9CB5-E4E9528140C2}" type="parTrans" cxnId="{6A460D9B-D527-4012-978D-97BC36A85965}">
      <dgm:prSet/>
      <dgm:spPr/>
      <dgm:t>
        <a:bodyPr/>
        <a:lstStyle/>
        <a:p>
          <a:endParaRPr lang="x-none"/>
        </a:p>
      </dgm:t>
    </dgm:pt>
    <dgm:pt modelId="{662F5494-B11D-485A-B638-5DAA26472E08}">
      <dgm:prSet custT="1"/>
      <dgm:spPr/>
      <dgm:t>
        <a:bodyPr/>
        <a:lstStyle/>
        <a:p>
          <a:r>
            <a:rPr lang="de-DE" sz="2000" dirty="0"/>
            <a:t>Deadline</a:t>
          </a:r>
          <a:endParaRPr lang="x-none" sz="2000" dirty="0"/>
        </a:p>
      </dgm:t>
    </dgm:pt>
    <dgm:pt modelId="{F72839AE-5C88-4046-9962-0E568B237667}" type="parTrans" cxnId="{7034946C-ABCB-4B01-9511-3CBF16B89CA0}">
      <dgm:prSet/>
      <dgm:spPr/>
      <dgm:t>
        <a:bodyPr/>
        <a:lstStyle/>
        <a:p>
          <a:endParaRPr lang="x-none"/>
        </a:p>
      </dgm:t>
    </dgm:pt>
    <dgm:pt modelId="{86696BD4-118A-4AD2-B33E-1717EB36C550}" type="sibTrans" cxnId="{7034946C-ABCB-4B01-9511-3CBF16B89CA0}">
      <dgm:prSet/>
      <dgm:spPr/>
      <dgm:t>
        <a:bodyPr/>
        <a:lstStyle/>
        <a:p>
          <a:endParaRPr lang="x-none"/>
        </a:p>
      </dgm:t>
    </dgm:pt>
    <dgm:pt modelId="{1D2B7855-7865-4717-BDEC-BA7D759A1775}" type="pres">
      <dgm:prSet presAssocID="{D3ACA224-CCB0-4362-A72A-AD3B1518852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436BD30-04DA-4637-B2C2-19DEEE7A3456}" type="pres">
      <dgm:prSet presAssocID="{90B81757-F72A-4E57-BEE2-097C679ACC8F}" presName="composite" presStyleCnt="0"/>
      <dgm:spPr/>
    </dgm:pt>
    <dgm:pt modelId="{87977FD5-C5EB-4B1D-A7F8-89A163B04A1F}" type="pres">
      <dgm:prSet presAssocID="{90B81757-F72A-4E57-BEE2-097C679ACC8F}" presName="parentText" presStyleLbl="alignNode1" presStyleIdx="0" presStyleCnt="4" custLinFactNeighborX="-352" custLinFactNeighborY="99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091BD7-0B8A-429F-9E26-EBEFCABEC360}" type="pres">
      <dgm:prSet presAssocID="{90B81757-F72A-4E57-BEE2-097C679ACC8F}" presName="descendantText" presStyleLbl="alignAcc1" presStyleIdx="0" presStyleCnt="4" custScaleY="100000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2F4FCF-5450-4D47-BFD2-6B95E2E20084}" type="pres">
      <dgm:prSet presAssocID="{A7244ED6-D82E-43C3-A9AF-E3F0661E7E9A}" presName="sp" presStyleCnt="0"/>
      <dgm:spPr/>
    </dgm:pt>
    <dgm:pt modelId="{1337384B-3E14-4395-A479-9D9C712BA1D3}" type="pres">
      <dgm:prSet presAssocID="{16524B13-18AB-4346-AB88-4154BE6D18E8}" presName="composite" presStyleCnt="0"/>
      <dgm:spPr/>
    </dgm:pt>
    <dgm:pt modelId="{ED74D17C-4C38-4B19-A32C-83584370BC8D}" type="pres">
      <dgm:prSet presAssocID="{16524B13-18AB-4346-AB88-4154BE6D18E8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CE23A6-ED7A-4FC0-8D3B-6745A4F47170}" type="pres">
      <dgm:prSet presAssocID="{16524B13-18AB-4346-AB88-4154BE6D18E8}" presName="descendantText" presStyleLbl="alignAcc1" presStyleIdx="1" presStyleCnt="4" custLinFactNeighborX="0" custLinFactNeighborY="-20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51DCC-8791-4FF1-8ADF-66743A753F74}" type="pres">
      <dgm:prSet presAssocID="{12A223D5-C7EF-466C-A1BE-D7FA4FE20F5F}" presName="sp" presStyleCnt="0"/>
      <dgm:spPr/>
    </dgm:pt>
    <dgm:pt modelId="{8B67B721-E042-4E9C-BEF5-6F7A3B60DF67}" type="pres">
      <dgm:prSet presAssocID="{F0DC2C40-1A30-4E67-9200-2EE002B64F9C}" presName="composite" presStyleCnt="0"/>
      <dgm:spPr/>
    </dgm:pt>
    <dgm:pt modelId="{DCAE814F-1F3C-41E3-9CD9-3C0CFA9A3D93}" type="pres">
      <dgm:prSet presAssocID="{F0DC2C40-1A30-4E67-9200-2EE002B64F9C}" presName="parentText" presStyleLbl="alignNode1" presStyleIdx="2" presStyleCnt="4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41BBDB-1B19-4D22-8E7C-41E0E21EEA29}" type="pres">
      <dgm:prSet presAssocID="{F0DC2C40-1A30-4E67-9200-2EE002B64F9C}" presName="descendantText" presStyleLbl="alignAcc1" presStyleIdx="2" presStyleCnt="4" custLinFactNeighborX="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07C131-8719-43FE-8000-DE4FB4249E11}" type="pres">
      <dgm:prSet presAssocID="{BD3BD49F-D392-4FD1-8960-9C96D250983A}" presName="sp" presStyleCnt="0"/>
      <dgm:spPr/>
    </dgm:pt>
    <dgm:pt modelId="{8D291E5B-698D-4030-8F56-C0C039BA47F9}" type="pres">
      <dgm:prSet presAssocID="{14090BA4-0AD6-43FE-AA0C-84A74498A43A}" presName="composite" presStyleCnt="0"/>
      <dgm:spPr/>
    </dgm:pt>
    <dgm:pt modelId="{C8306769-4303-48AF-815A-24E6186B11B1}" type="pres">
      <dgm:prSet presAssocID="{14090BA4-0AD6-43FE-AA0C-84A74498A43A}" presName="parentText" presStyleLbl="alignNode1" presStyleIdx="3" presStyleCnt="4" custLinFactNeighborX="-30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AF0750-A695-41F6-A24D-696F96B659EF}" type="pres">
      <dgm:prSet presAssocID="{14090BA4-0AD6-43FE-AA0C-84A74498A43A}" presName="descendantText" presStyleLbl="alignAcc1" presStyleIdx="3" presStyleCnt="4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3FF6DA-9D60-440F-9F68-526D822C5C4A}" srcId="{D3ACA224-CCB0-4362-A72A-AD3B1518852D}" destId="{F0DC2C40-1A30-4E67-9200-2EE002B64F9C}" srcOrd="2" destOrd="0" parTransId="{82807521-F4D6-471E-96A3-CE2BDBC5F50E}" sibTransId="{BD3BD49F-D392-4FD1-8960-9C96D250983A}"/>
    <dgm:cxn modelId="{8135507D-3C34-4D5E-9513-EFC6D9CA060C}" type="presOf" srcId="{50E4F905-0867-4FC8-BA4C-11B2CB2538EF}" destId="{1041BBDB-1B19-4D22-8E7C-41E0E21EEA29}" srcOrd="0" destOrd="0" presId="urn:microsoft.com/office/officeart/2005/8/layout/chevron2"/>
    <dgm:cxn modelId="{B28D7B7B-3F09-4768-A396-B3695B018BC4}" type="presOf" srcId="{90B81757-F72A-4E57-BEE2-097C679ACC8F}" destId="{87977FD5-C5EB-4B1D-A7F8-89A163B04A1F}" srcOrd="0" destOrd="0" presId="urn:microsoft.com/office/officeart/2005/8/layout/chevron2"/>
    <dgm:cxn modelId="{0E3A3D5F-46A2-4C66-803A-E0AA3AF30E76}" type="presOf" srcId="{63BDA745-D9DE-493B-B72F-F2E21B3B4007}" destId="{11CE23A6-ED7A-4FC0-8D3B-6745A4F47170}" srcOrd="0" destOrd="0" presId="urn:microsoft.com/office/officeart/2005/8/layout/chevron2"/>
    <dgm:cxn modelId="{71B083FF-E8D1-4834-B55C-046E1AC0E7E1}" srcId="{16524B13-18AB-4346-AB88-4154BE6D18E8}" destId="{63BDA745-D9DE-493B-B72F-F2E21B3B4007}" srcOrd="0" destOrd="0" parTransId="{FDEABCD1-16F7-49EB-9AE8-B08B2DB7752E}" sibTransId="{CB20E41D-B675-4F0A-832B-7DF284B37C65}"/>
    <dgm:cxn modelId="{7811519F-C656-4C7F-9593-B4D677ED3B4C}" type="presOf" srcId="{D3ACA224-CCB0-4362-A72A-AD3B1518852D}" destId="{1D2B7855-7865-4717-BDEC-BA7D759A1775}" srcOrd="0" destOrd="0" presId="urn:microsoft.com/office/officeart/2005/8/layout/chevron2"/>
    <dgm:cxn modelId="{5DC39642-A87E-4D57-ABCB-892419757974}" type="presOf" srcId="{F0DC2C40-1A30-4E67-9200-2EE002B64F9C}" destId="{DCAE814F-1F3C-41E3-9CD9-3C0CFA9A3D93}" srcOrd="0" destOrd="0" presId="urn:microsoft.com/office/officeart/2005/8/layout/chevron2"/>
    <dgm:cxn modelId="{E367CCA0-194B-4D09-A555-BA19A8067783}" type="presOf" srcId="{2636222A-1F0C-44EF-9999-49C763DAEF30}" destId="{9C091BD7-0B8A-429F-9E26-EBEFCABEC360}" srcOrd="0" destOrd="0" presId="urn:microsoft.com/office/officeart/2005/8/layout/chevron2"/>
    <dgm:cxn modelId="{DB69831D-2C2E-4CD7-80E6-E54CD1602AF8}" type="presOf" srcId="{14090BA4-0AD6-43FE-AA0C-84A74498A43A}" destId="{C8306769-4303-48AF-815A-24E6186B11B1}" srcOrd="0" destOrd="0" presId="urn:microsoft.com/office/officeart/2005/8/layout/chevron2"/>
    <dgm:cxn modelId="{7034946C-ABCB-4B01-9511-3CBF16B89CA0}" srcId="{14090BA4-0AD6-43FE-AA0C-84A74498A43A}" destId="{662F5494-B11D-485A-B638-5DAA26472E08}" srcOrd="0" destOrd="0" parTransId="{F72839AE-5C88-4046-9962-0E568B237667}" sibTransId="{86696BD4-118A-4AD2-B33E-1717EB36C550}"/>
    <dgm:cxn modelId="{6A460D9B-D527-4012-978D-97BC36A85965}" srcId="{90B81757-F72A-4E57-BEE2-097C679ACC8F}" destId="{2636222A-1F0C-44EF-9999-49C763DAEF30}" srcOrd="0" destOrd="0" parTransId="{872EF847-E97E-45F8-9CB5-E4E9528140C2}" sibTransId="{A32ECC9D-A05E-43B7-A823-C000CA586C7B}"/>
    <dgm:cxn modelId="{714AC458-DF80-475A-8B52-8D2C88335F9D}" srcId="{D3ACA224-CCB0-4362-A72A-AD3B1518852D}" destId="{90B81757-F72A-4E57-BEE2-097C679ACC8F}" srcOrd="0" destOrd="0" parTransId="{8028A4D9-D9D6-4C29-88F9-806982158AC9}" sibTransId="{A7244ED6-D82E-43C3-A9AF-E3F0661E7E9A}"/>
    <dgm:cxn modelId="{39342538-6D21-4335-8CDB-DC8EBC993932}" type="presOf" srcId="{16524B13-18AB-4346-AB88-4154BE6D18E8}" destId="{ED74D17C-4C38-4B19-A32C-83584370BC8D}" srcOrd="0" destOrd="0" presId="urn:microsoft.com/office/officeart/2005/8/layout/chevron2"/>
    <dgm:cxn modelId="{EBAB85A5-37D1-4421-B959-DEC8479909F6}" srcId="{F0DC2C40-1A30-4E67-9200-2EE002B64F9C}" destId="{50E4F905-0867-4FC8-BA4C-11B2CB2538EF}" srcOrd="0" destOrd="0" parTransId="{4F0B07EA-85C9-422B-AC41-3F88C35D3CD8}" sibTransId="{841EF340-F10E-44D1-9CF5-C8328947C9C8}"/>
    <dgm:cxn modelId="{F1A7578C-DDA2-4F4F-A448-2D723756B3B1}" type="presOf" srcId="{662F5494-B11D-485A-B638-5DAA26472E08}" destId="{42AF0750-A695-41F6-A24D-696F96B659EF}" srcOrd="0" destOrd="0" presId="urn:microsoft.com/office/officeart/2005/8/layout/chevron2"/>
    <dgm:cxn modelId="{DE2C73EB-A612-4715-A4D8-00B651B6D623}" srcId="{D3ACA224-CCB0-4362-A72A-AD3B1518852D}" destId="{14090BA4-0AD6-43FE-AA0C-84A74498A43A}" srcOrd="3" destOrd="0" parTransId="{C2A7EAE7-090D-4B05-9F4C-A1C6AAA7DD6B}" sibTransId="{C9C2E0CD-8572-4F1F-8DC9-561761F98666}"/>
    <dgm:cxn modelId="{BE229EEB-7BA7-40EF-9CCA-01F7C2662EDC}" srcId="{D3ACA224-CCB0-4362-A72A-AD3B1518852D}" destId="{16524B13-18AB-4346-AB88-4154BE6D18E8}" srcOrd="1" destOrd="0" parTransId="{289206DD-4365-4418-8665-6301BBFEE80A}" sibTransId="{12A223D5-C7EF-466C-A1BE-D7FA4FE20F5F}"/>
    <dgm:cxn modelId="{529B00DB-13B8-44DE-B7DA-0E4AC1C1497B}" type="presParOf" srcId="{1D2B7855-7865-4717-BDEC-BA7D759A1775}" destId="{1436BD30-04DA-4637-B2C2-19DEEE7A3456}" srcOrd="0" destOrd="0" presId="urn:microsoft.com/office/officeart/2005/8/layout/chevron2"/>
    <dgm:cxn modelId="{4B42B810-45E7-4D6F-975F-C4045C3F6EBF}" type="presParOf" srcId="{1436BD30-04DA-4637-B2C2-19DEEE7A3456}" destId="{87977FD5-C5EB-4B1D-A7F8-89A163B04A1F}" srcOrd="0" destOrd="0" presId="urn:microsoft.com/office/officeart/2005/8/layout/chevron2"/>
    <dgm:cxn modelId="{BFD673FF-2E32-4802-A35E-E61D8CBA1746}" type="presParOf" srcId="{1436BD30-04DA-4637-B2C2-19DEEE7A3456}" destId="{9C091BD7-0B8A-429F-9E26-EBEFCABEC360}" srcOrd="1" destOrd="0" presId="urn:microsoft.com/office/officeart/2005/8/layout/chevron2"/>
    <dgm:cxn modelId="{138F54C9-316B-4267-A432-644EE81146E3}" type="presParOf" srcId="{1D2B7855-7865-4717-BDEC-BA7D759A1775}" destId="{482F4FCF-5450-4D47-BFD2-6B95E2E20084}" srcOrd="1" destOrd="0" presId="urn:microsoft.com/office/officeart/2005/8/layout/chevron2"/>
    <dgm:cxn modelId="{B83F88CB-36AE-4461-BBAF-775EA7819848}" type="presParOf" srcId="{1D2B7855-7865-4717-BDEC-BA7D759A1775}" destId="{1337384B-3E14-4395-A479-9D9C712BA1D3}" srcOrd="2" destOrd="0" presId="urn:microsoft.com/office/officeart/2005/8/layout/chevron2"/>
    <dgm:cxn modelId="{B0DBCA98-BA17-44F9-B975-BFF40EB1A95B}" type="presParOf" srcId="{1337384B-3E14-4395-A479-9D9C712BA1D3}" destId="{ED74D17C-4C38-4B19-A32C-83584370BC8D}" srcOrd="0" destOrd="0" presId="urn:microsoft.com/office/officeart/2005/8/layout/chevron2"/>
    <dgm:cxn modelId="{1F9F1A9F-B3FD-42ED-9951-53AA9632BDAC}" type="presParOf" srcId="{1337384B-3E14-4395-A479-9D9C712BA1D3}" destId="{11CE23A6-ED7A-4FC0-8D3B-6745A4F47170}" srcOrd="1" destOrd="0" presId="urn:microsoft.com/office/officeart/2005/8/layout/chevron2"/>
    <dgm:cxn modelId="{D14102EE-C756-4F75-B01C-C309F0970D93}" type="presParOf" srcId="{1D2B7855-7865-4717-BDEC-BA7D759A1775}" destId="{E7851DCC-8791-4FF1-8ADF-66743A753F74}" srcOrd="3" destOrd="0" presId="urn:microsoft.com/office/officeart/2005/8/layout/chevron2"/>
    <dgm:cxn modelId="{45CA2F39-4131-4173-A84A-6F6ED0C87E3C}" type="presParOf" srcId="{1D2B7855-7865-4717-BDEC-BA7D759A1775}" destId="{8B67B721-E042-4E9C-BEF5-6F7A3B60DF67}" srcOrd="4" destOrd="0" presId="urn:microsoft.com/office/officeart/2005/8/layout/chevron2"/>
    <dgm:cxn modelId="{0034C4BC-E1C0-42D5-8790-7E096FC8E9C1}" type="presParOf" srcId="{8B67B721-E042-4E9C-BEF5-6F7A3B60DF67}" destId="{DCAE814F-1F3C-41E3-9CD9-3C0CFA9A3D93}" srcOrd="0" destOrd="0" presId="urn:microsoft.com/office/officeart/2005/8/layout/chevron2"/>
    <dgm:cxn modelId="{F8F524A5-CBF1-4B01-9487-566840E2A982}" type="presParOf" srcId="{8B67B721-E042-4E9C-BEF5-6F7A3B60DF67}" destId="{1041BBDB-1B19-4D22-8E7C-41E0E21EEA29}" srcOrd="1" destOrd="0" presId="urn:microsoft.com/office/officeart/2005/8/layout/chevron2"/>
    <dgm:cxn modelId="{CEDB1BAE-6AFC-4577-A354-71D97A003D14}" type="presParOf" srcId="{1D2B7855-7865-4717-BDEC-BA7D759A1775}" destId="{1007C131-8719-43FE-8000-DE4FB4249E11}" srcOrd="5" destOrd="0" presId="urn:microsoft.com/office/officeart/2005/8/layout/chevron2"/>
    <dgm:cxn modelId="{373850B4-185F-4147-8FEE-5972DA33CF10}" type="presParOf" srcId="{1D2B7855-7865-4717-BDEC-BA7D759A1775}" destId="{8D291E5B-698D-4030-8F56-C0C039BA47F9}" srcOrd="6" destOrd="0" presId="urn:microsoft.com/office/officeart/2005/8/layout/chevron2"/>
    <dgm:cxn modelId="{D3DFC7E0-511A-4A26-B355-C8D0E52E7F23}" type="presParOf" srcId="{8D291E5B-698D-4030-8F56-C0C039BA47F9}" destId="{C8306769-4303-48AF-815A-24E6186B11B1}" srcOrd="0" destOrd="0" presId="urn:microsoft.com/office/officeart/2005/8/layout/chevron2"/>
    <dgm:cxn modelId="{3C4D075E-0F66-4EF5-AE41-38A949C8702A}" type="presParOf" srcId="{8D291E5B-698D-4030-8F56-C0C039BA47F9}" destId="{42AF0750-A695-41F6-A24D-696F96B659E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77FD5-C5EB-4B1D-A7F8-89A163B04A1F}">
      <dsp:nvSpPr>
        <dsp:cNvPr id="0" name=""/>
        <dsp:cNvSpPr/>
      </dsp:nvSpPr>
      <dsp:spPr>
        <a:xfrm rot="5400000">
          <a:off x="-166346" y="178405"/>
          <a:ext cx="1108978" cy="776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/>
            <a:t>This </a:t>
          </a:r>
          <a:r>
            <a:rPr lang="de-DE" sz="1200" kern="1200" dirty="0" err="1"/>
            <a:t>week</a:t>
          </a:r>
          <a:endParaRPr lang="x-none" sz="1200" kern="1200" dirty="0"/>
        </a:p>
      </dsp:txBody>
      <dsp:txXfrm rot="-5400000">
        <a:off x="1" y="400202"/>
        <a:ext cx="776285" cy="332693"/>
      </dsp:txXfrm>
    </dsp:sp>
    <dsp:sp modelId="{9C091BD7-0B8A-429F-9E26-EBEFCABEC360}">
      <dsp:nvSpPr>
        <dsp:cNvPr id="0" name=""/>
        <dsp:cNvSpPr/>
      </dsp:nvSpPr>
      <dsp:spPr>
        <a:xfrm rot="5400000">
          <a:off x="4149667" y="-3372324"/>
          <a:ext cx="720836" cy="74676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/>
            <a:t>check </a:t>
          </a:r>
          <a:r>
            <a:rPr lang="de-DE" sz="2000" kern="1200" dirty="0" err="1"/>
            <a:t>functionality</a:t>
          </a:r>
          <a:r>
            <a:rPr lang="de-DE" sz="2000" kern="1200" dirty="0"/>
            <a:t> &amp; </a:t>
          </a:r>
          <a:r>
            <a:rPr lang="de-DE" sz="2000" kern="1200" dirty="0" err="1"/>
            <a:t>implement</a:t>
          </a:r>
          <a:r>
            <a:rPr lang="de-DE" sz="2000" kern="1200" dirty="0"/>
            <a:t> </a:t>
          </a:r>
          <a:r>
            <a:rPr lang="de-DE" sz="2000" kern="1200" dirty="0" err="1"/>
            <a:t>missing</a:t>
          </a:r>
          <a:r>
            <a:rPr lang="de-DE" sz="2000" kern="1200" dirty="0"/>
            <a:t> </a:t>
          </a:r>
          <a:r>
            <a:rPr lang="de-DE" sz="2000" kern="1200" dirty="0" err="1"/>
            <a:t>components</a:t>
          </a:r>
          <a:endParaRPr lang="x-none" sz="2000" kern="1200" dirty="0"/>
        </a:p>
      </dsp:txBody>
      <dsp:txXfrm rot="-5400000">
        <a:off x="776285" y="36246"/>
        <a:ext cx="7432413" cy="650460"/>
      </dsp:txXfrm>
    </dsp:sp>
    <dsp:sp modelId="{ED74D17C-4C38-4B19-A32C-83584370BC8D}">
      <dsp:nvSpPr>
        <dsp:cNvPr id="0" name=""/>
        <dsp:cNvSpPr/>
      </dsp:nvSpPr>
      <dsp:spPr>
        <a:xfrm rot="5400000">
          <a:off x="-166346" y="1127554"/>
          <a:ext cx="1108978" cy="776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/>
            <a:t>Next </a:t>
          </a:r>
          <a:r>
            <a:rPr lang="de-DE" sz="1200" kern="1200" dirty="0" err="1"/>
            <a:t>week</a:t>
          </a:r>
          <a:endParaRPr lang="x-none" sz="1200" kern="1200" dirty="0"/>
        </a:p>
      </dsp:txBody>
      <dsp:txXfrm rot="-5400000">
        <a:off x="1" y="1349351"/>
        <a:ext cx="776285" cy="332693"/>
      </dsp:txXfrm>
    </dsp:sp>
    <dsp:sp modelId="{11CE23A6-ED7A-4FC0-8D3B-6745A4F47170}">
      <dsp:nvSpPr>
        <dsp:cNvPr id="0" name=""/>
        <dsp:cNvSpPr/>
      </dsp:nvSpPr>
      <dsp:spPr>
        <a:xfrm rot="5400000">
          <a:off x="4149667" y="-2427096"/>
          <a:ext cx="720836" cy="74676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err="1"/>
            <a:t>Improve</a:t>
          </a:r>
          <a:r>
            <a:rPr lang="de-DE" sz="2000" kern="1200" dirty="0"/>
            <a:t> </a:t>
          </a:r>
          <a:r>
            <a:rPr lang="de-DE" sz="2000" kern="1200" dirty="0" err="1"/>
            <a:t>stability</a:t>
          </a:r>
          <a:r>
            <a:rPr lang="de-DE" sz="2000" kern="1200" dirty="0"/>
            <a:t> </a:t>
          </a:r>
          <a:endParaRPr lang="x-none" sz="2000" kern="1200" dirty="0"/>
        </a:p>
      </dsp:txBody>
      <dsp:txXfrm rot="-5400000">
        <a:off x="776285" y="981474"/>
        <a:ext cx="7432413" cy="650460"/>
      </dsp:txXfrm>
    </dsp:sp>
    <dsp:sp modelId="{DCAE814F-1F3C-41E3-9CD9-3C0CFA9A3D93}">
      <dsp:nvSpPr>
        <dsp:cNvPr id="0" name=""/>
        <dsp:cNvSpPr/>
      </dsp:nvSpPr>
      <dsp:spPr>
        <a:xfrm rot="5400000">
          <a:off x="-166346" y="2087704"/>
          <a:ext cx="1108978" cy="776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/>
            <a:t>Last </a:t>
          </a:r>
          <a:r>
            <a:rPr lang="de-DE" sz="1200" kern="1200" dirty="0" err="1"/>
            <a:t>weel</a:t>
          </a:r>
          <a:endParaRPr lang="x-none" sz="1200" kern="1200" dirty="0"/>
        </a:p>
      </dsp:txBody>
      <dsp:txXfrm rot="-5400000">
        <a:off x="1" y="2309501"/>
        <a:ext cx="776285" cy="332693"/>
      </dsp:txXfrm>
    </dsp:sp>
    <dsp:sp modelId="{1041BBDB-1B19-4D22-8E7C-41E0E21EEA29}">
      <dsp:nvSpPr>
        <dsp:cNvPr id="0" name=""/>
        <dsp:cNvSpPr/>
      </dsp:nvSpPr>
      <dsp:spPr>
        <a:xfrm rot="5400000">
          <a:off x="4149667" y="-1452025"/>
          <a:ext cx="720836" cy="74676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/>
            <a:t>Finish </a:t>
          </a:r>
          <a:r>
            <a:rPr lang="de-DE" sz="2000" kern="1200" dirty="0" err="1"/>
            <a:t>ReadMe</a:t>
          </a:r>
          <a:r>
            <a:rPr lang="de-DE" sz="2000" kern="1200" dirty="0"/>
            <a:t>, check &amp; </a:t>
          </a:r>
          <a:r>
            <a:rPr lang="de-DE" sz="2000" kern="1200" dirty="0" err="1"/>
            <a:t>correct</a:t>
          </a:r>
          <a:r>
            <a:rPr lang="de-DE" sz="2000" kern="1200" dirty="0"/>
            <a:t> </a:t>
          </a:r>
          <a:r>
            <a:rPr lang="de-DE" sz="2000" kern="1200" dirty="0" err="1"/>
            <a:t>whole</a:t>
          </a:r>
          <a:r>
            <a:rPr lang="de-DE" sz="2000" kern="1200" dirty="0"/>
            <a:t> </a:t>
          </a:r>
          <a:r>
            <a:rPr lang="de-DE" sz="2000" kern="1200" dirty="0" err="1"/>
            <a:t>project</a:t>
          </a:r>
          <a:endParaRPr lang="x-none" sz="2000" kern="1200" dirty="0"/>
        </a:p>
      </dsp:txBody>
      <dsp:txXfrm rot="-5400000">
        <a:off x="776285" y="1956545"/>
        <a:ext cx="7432413" cy="650460"/>
      </dsp:txXfrm>
    </dsp:sp>
    <dsp:sp modelId="{C8306769-4303-48AF-815A-24E6186B11B1}">
      <dsp:nvSpPr>
        <dsp:cNvPr id="0" name=""/>
        <dsp:cNvSpPr/>
      </dsp:nvSpPr>
      <dsp:spPr>
        <a:xfrm rot="5400000">
          <a:off x="-166346" y="3047854"/>
          <a:ext cx="1108978" cy="776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/>
            <a:t>28th Feb</a:t>
          </a:r>
          <a:endParaRPr lang="x-none" sz="1200" kern="1200" dirty="0"/>
        </a:p>
      </dsp:txBody>
      <dsp:txXfrm rot="-5400000">
        <a:off x="1" y="3269651"/>
        <a:ext cx="776285" cy="332693"/>
      </dsp:txXfrm>
    </dsp:sp>
    <dsp:sp modelId="{42AF0750-A695-41F6-A24D-696F96B659EF}">
      <dsp:nvSpPr>
        <dsp:cNvPr id="0" name=""/>
        <dsp:cNvSpPr/>
      </dsp:nvSpPr>
      <dsp:spPr>
        <a:xfrm rot="5400000">
          <a:off x="4149667" y="-491875"/>
          <a:ext cx="720836" cy="74676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/>
            <a:t>Deadline</a:t>
          </a:r>
          <a:endParaRPr lang="x-none" sz="2000" kern="1200" dirty="0"/>
        </a:p>
      </dsp:txBody>
      <dsp:txXfrm rot="-5400000">
        <a:off x="776285" y="2916695"/>
        <a:ext cx="7432413" cy="650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5ED5F780-471C-4CCE-BB88-8634FF48E50C}" type="datetime1">
              <a:rPr lang="de-DE" sz="800" smtClean="0"/>
              <a:t>08.02.2021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=""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C284191B-A352-458B-81F0-1FA2149F7941}" type="datetime1">
              <a:rPr lang="de-DE" smtClean="0"/>
              <a:t>08.02.2021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=""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08.02.2021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974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08.02.2021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4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08.02.2021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255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08.02.2021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09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08.02.2021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182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08.02.2021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295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18916216-B032-4200-99C8-5BA3A21F88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A72007CB-CD36-48DD-9918-1BFC87D15E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=""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tx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=""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546828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="" xmlns:a16="http://schemas.microsoft.com/office/drawing/2014/main" id="{15285CE5-013A-4554-99D3-E6E1B75307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0B21D629-C43C-4D84-9C1B-3D969EC17A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B6086A93-C998-4DD4-907D-8C07509ABF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422A565F-39ED-4357-84FF-EA09854AF2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="" xmlns:a16="http://schemas.microsoft.com/office/drawing/2014/main" id="{E5BB86C6-1C9A-466D-9CE1-51ACECEC4A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=""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=""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B26C1CE2-380C-47E9-8B35-F134CD44F6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="" xmlns:a16="http://schemas.microsoft.com/office/drawing/2014/main" id="{9F59A20B-DB44-4B88-8F73-16D397003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="" xmlns:a16="http://schemas.microsoft.com/office/drawing/2014/main" id="{32D1C785-1D2F-41C8-A2D0-E08EFC8175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2" name="Textplatzhalter 7">
            <a:extLst>
              <a:ext uri="{FF2B5EF4-FFF2-40B4-BE49-F238E27FC236}">
                <a16:creationId xmlns=""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E90AF344-C881-4077-8537-07C2F8DC9A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65369630-FBC8-4C3D-BCE7-36D2FE5C730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8CFDF553-C627-44C0-80CA-525DD4D48F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=""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525B685E-EB8C-4F4E-80A6-C9FD90B4C78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="" xmlns:a16="http://schemas.microsoft.com/office/drawing/2014/main" id="{F0794A1E-3BA0-4D9C-A222-8EBDB4DA20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03483C74-DCE9-454D-9C95-024DD98FAE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=""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65B32AC5-E9DE-4649-B1AC-9A62A340C7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="" xmlns:a16="http://schemas.microsoft.com/office/drawing/2014/main" id="{385FC210-A7D0-48A0-965B-FED973105A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94CA4BF4-EDC6-4CFF-AE4B-CB671709F9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=""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=""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=""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9E3799E2-3C23-4EE3-8932-7D8BEC42B9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FAAF8D85-2BDA-4B6B-9739-948CC7B45B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49B14986-AEF7-4911-8AC9-241E2F8532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=""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424AC54E-2FE8-44FD-8448-789AC527CD6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FD788027-74D9-4A2C-99EF-860F4806E5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1E67A0A4-F964-4E95-B836-83B9DA5148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=""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=""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104084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8" name="Bildplatzhalter 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67891870-DFB4-45E6-9383-4A10E76B3D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5B04DB42-8004-4EC2-BA6C-C35BBD8F5F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2AC375FE-0D6A-422E-9BA2-D4859CDA89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=""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5" name="Textplatzhalter 7">
            <a:extLst>
              <a:ext uri="{FF2B5EF4-FFF2-40B4-BE49-F238E27FC236}">
                <a16:creationId xmlns=""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1" name="Bildplatzhalter 7">
            <a:extLst>
              <a:ext uri="{FF2B5EF4-FFF2-40B4-BE49-F238E27FC236}">
                <a16:creationId xmlns="" xmlns:a16="http://schemas.microsoft.com/office/drawing/2014/main" id="{0CCFCC13-9E94-4A8E-927E-B90EB96934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FF2B5EF4-FFF2-40B4-BE49-F238E27FC236}">
                <a16:creationId xmlns="" xmlns:a16="http://schemas.microsoft.com/office/drawing/2014/main" id="{34D29721-8BC0-4D90-A4F3-75A72451E9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="" xmlns:a16="http://schemas.microsoft.com/office/drawing/2014/main" id="{01CD30C1-0EF4-4BAD-97BF-FFFDBEF2C1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B5737E52-6A3C-46DC-946E-C8C9351FA4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F045F5D0-F689-442E-B9D8-1F4BAD70A0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="" xmlns:a16="http://schemas.microsoft.com/office/drawing/2014/main" id="{FA0B96AE-C8F3-44FA-AE7D-D6C08699149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18916216-B032-4200-99C8-5BA3A21F88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A72007CB-CD36-48DD-9918-1BFC87D15E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=""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=""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608030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=""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9" name="Textplatzhalter 7">
            <a:extLst>
              <a:ext uri="{FF2B5EF4-FFF2-40B4-BE49-F238E27FC236}">
                <a16:creationId xmlns=""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="" xmlns:a16="http://schemas.microsoft.com/office/drawing/2014/main" id="{8148DC21-4CB2-4171-8B0E-7865619CB5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7" name="Bildplatzhalter 7">
            <a:extLst>
              <a:ext uri="{FF2B5EF4-FFF2-40B4-BE49-F238E27FC236}">
                <a16:creationId xmlns="" xmlns:a16="http://schemas.microsoft.com/office/drawing/2014/main" id="{515DA547-D380-4DDE-8F77-C8902B7022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8" name="Bildplatzhalter 7">
            <a:extLst>
              <a:ext uri="{FF2B5EF4-FFF2-40B4-BE49-F238E27FC236}">
                <a16:creationId xmlns="" xmlns:a16="http://schemas.microsoft.com/office/drawing/2014/main" id="{27A38D11-8E8E-44F4-9460-58E87F53EF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9" name="Bildplatzhalter 7">
            <a:extLst>
              <a:ext uri="{FF2B5EF4-FFF2-40B4-BE49-F238E27FC236}">
                <a16:creationId xmlns="" xmlns:a16="http://schemas.microsoft.com/office/drawing/2014/main" id="{F9D0B43C-E1CE-4C97-B82A-2D4CC82B3C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59D2061A-F7B9-4066-8B32-A1C3482EF4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03FA1FEC-5452-4CA7-AC29-AAC289A6BF9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="" xmlns:a16="http://schemas.microsoft.com/office/drawing/2014/main" id="{2FF134CF-6C49-4AA3-AF75-2A80F4C02F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=""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=""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F5C91D90-14FB-4048-90C7-46ECAAC1A8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="" xmlns:a16="http://schemas.microsoft.com/office/drawing/2014/main" id="{76EB3F55-4D9D-4868-AB1E-72DEFF7322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3F23070B-2BFB-4265-B171-72C9AFED1F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8EB4CBF2-CB08-4260-9880-58E2CB8136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506F32DB-70F8-46A0-9893-754D621F6E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1E68AB4C-9B2E-45E8-ADE4-94712E4C94C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="" xmlns:a16="http://schemas.microsoft.com/office/drawing/2014/main" id="{6A65769C-F1B2-46A8-BE29-7BDA292637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="" xmlns:a16="http://schemas.microsoft.com/office/drawing/2014/main" id="{D336D8DB-9367-4FF1-A5AE-E9BB1F8D03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6" name="E-Mail">
            <a:extLst>
              <a:ext uri="{FF2B5EF4-FFF2-40B4-BE49-F238E27FC236}">
                <a16:creationId xmlns="" xmlns:a16="http://schemas.microsoft.com/office/drawing/2014/main" id="{3F6E91DA-4315-4842-8A73-EF9BF09F686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="" xmlns:a16="http://schemas.microsoft.com/office/drawing/2014/main" id="{2E9486C1-A07E-4972-B438-0354636F62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="" xmlns:a16="http://schemas.microsoft.com/office/drawing/2014/main" id="{3CBB6CEB-664B-42B5-8E61-99712350A32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>
              <a:buNone/>
              <a:tabLst>
                <a:tab pos="538163" algn="l"/>
              </a:tabLst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="" xmlns:a16="http://schemas.microsoft.com/office/drawing/2014/main" id="{1D874AC3-A5E6-4160-B089-7D15670623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="" xmlns:a16="http://schemas.microsoft.com/office/drawing/2014/main" id="{2D50EB94-1B6A-4808-869F-07F41859F9C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="" xmlns:a16="http://schemas.microsoft.com/office/drawing/2014/main" id="{6E6785CE-8C96-4924-8283-EC51081BD2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="" xmlns:a16="http://schemas.microsoft.com/office/drawing/2014/main" id="{0C08BB04-B052-4FF7-B62B-8ABD826FA7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="" xmlns:a16="http://schemas.microsoft.com/office/drawing/2014/main" id="{547D4004-B9BD-4097-81E1-6F5F7DA08A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="" xmlns:a16="http://schemas.microsoft.com/office/drawing/2014/main" id="{9484ABC1-A1AA-40CB-8BB1-AB6F21778D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8344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="" xmlns:a16="http://schemas.microsoft.com/office/drawing/2014/main" id="{FB752999-B480-46AD-86AB-B98CEC6268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="" xmlns:a16="http://schemas.microsoft.com/office/drawing/2014/main" id="{EA94CF37-DF83-4EB6-B7FC-3A54F0E0CF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="" xmlns:a16="http://schemas.microsoft.com/office/drawing/2014/main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="" xmlns:a16="http://schemas.microsoft.com/office/drawing/2014/main" id="{0EF3AEB7-6218-41A3-AF52-E25C7AF428C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="" xmlns:a16="http://schemas.microsoft.com/office/drawing/2014/main" id="{118DEBC9-D26E-41CE-8AAB-C22253B8FB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8" name="Durchwahl">
            <a:extLst>
              <a:ext uri="{FF2B5EF4-FFF2-40B4-BE49-F238E27FC236}">
                <a16:creationId xmlns="" xmlns:a16="http://schemas.microsoft.com/office/drawing/2014/main" id="{E133C5D0-8225-4F00-87C0-B1A77BDD5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975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phone</a:t>
            </a:r>
            <a:r>
              <a:rPr lang="de-DE" dirty="0"/>
              <a:t>	+49 (0) 711 685-</a:t>
            </a:r>
          </a:p>
        </p:txBody>
      </p:sp>
      <p:sp>
        <p:nvSpPr>
          <p:cNvPr id="32" name="Durchwahl">
            <a:extLst>
              <a:ext uri="{FF2B5EF4-FFF2-40B4-BE49-F238E27FC236}">
                <a16:creationId xmlns="" xmlns:a16="http://schemas.microsoft.com/office/drawing/2014/main" id="{76EA4574-E195-402F-BE7A-C5DAB28ED0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3" name="www">
            <a:extLst>
              <a:ext uri="{FF2B5EF4-FFF2-40B4-BE49-F238E27FC236}">
                <a16:creationId xmlns="" xmlns:a16="http://schemas.microsoft.com/office/drawing/2014/main" id="{A2A5A03D-8A1F-46C2-8C7A-3BB7531CDFB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4" name="Webadresse">
            <a:extLst>
              <a:ext uri="{FF2B5EF4-FFF2-40B4-BE49-F238E27FC236}">
                <a16:creationId xmlns="" xmlns:a16="http://schemas.microsoft.com/office/drawing/2014/main" id="{728AF890-7B6D-440A-957D-471333F7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5" name="Universität Stuttgart">
            <a:extLst>
              <a:ext uri="{FF2B5EF4-FFF2-40B4-BE49-F238E27FC236}">
                <a16:creationId xmlns="" xmlns:a16="http://schemas.microsoft.com/office/drawing/2014/main" id="{9B3B404A-B28D-4400-A9AD-FAFEB6FD8D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6" name="Abteilung Institut">
            <a:extLst>
              <a:ext uri="{FF2B5EF4-FFF2-40B4-BE49-F238E27FC236}">
                <a16:creationId xmlns="" xmlns:a16="http://schemas.microsoft.com/office/drawing/2014/main" id="{635F31DC-6AAF-4C41-8D74-05D4427F48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7" name="Adressfeld">
            <a:extLst>
              <a:ext uri="{FF2B5EF4-FFF2-40B4-BE49-F238E27FC236}">
                <a16:creationId xmlns="" xmlns:a16="http://schemas.microsoft.com/office/drawing/2014/main" id="{4C5BC753-6D21-46B4-A737-8F9A5E20BA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77380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="" xmlns:a16="http://schemas.microsoft.com/office/drawing/2014/main" id="{81775667-CF64-48AD-BB4D-F55AF1DD9B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="" xmlns:a16="http://schemas.microsoft.com/office/drawing/2014/main" id="{CCC87B1C-0FE3-4333-ACA0-A95E3356614D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="" xmlns:a16="http://schemas.microsoft.com/office/drawing/2014/main" id="{9F03756C-F8E1-41A9-9E8F-8F8808524C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="" xmlns:a16="http://schemas.microsoft.com/office/drawing/2014/main" id="{16E0C391-6D81-4638-AEFC-89677A952E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="" xmlns:a16="http://schemas.microsoft.com/office/drawing/2014/main" id="{962EF95F-DFF9-42AD-846E-88B8E1EACB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 defTabSz="538163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="" xmlns:a16="http://schemas.microsoft.com/office/drawing/2014/main" id="{51DB8C5B-BB3C-4960-B1FA-19ECA6C9B7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="" xmlns:a16="http://schemas.microsoft.com/office/drawing/2014/main" id="{49C9DA9F-B659-4D05-AF78-F90AE17CE3A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="" xmlns:a16="http://schemas.microsoft.com/office/drawing/2014/main" id="{0C4D8FC5-457E-4A8D-8556-21F9679D91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="" xmlns:a16="http://schemas.microsoft.com/office/drawing/2014/main" id="{83E91CC7-0E6F-4BB9-B42C-DCE91142E97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="" xmlns:a16="http://schemas.microsoft.com/office/drawing/2014/main" id="{1D7FCBA3-310D-4C4F-B627-581B3FB01F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="" xmlns:a16="http://schemas.microsoft.com/office/drawing/2014/main" id="{3734D7D9-80A3-43EF-A48F-5C4CFE547D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12162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="" xmlns:a16="http://schemas.microsoft.com/office/drawing/2014/main" id="{E346FCD1-C77C-481D-AFE7-B381E78524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="" xmlns:a16="http://schemas.microsoft.com/office/drawing/2014/main" id="{F9396F62-FEBC-4F38-A2F8-B90611FD8C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="" xmlns:a16="http://schemas.microsoft.com/office/drawing/2014/main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="" xmlns:a16="http://schemas.microsoft.com/office/drawing/2014/main" id="{DCA0F4E3-1440-45FD-9AD3-AC60C7275A7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="" xmlns:a16="http://schemas.microsoft.com/office/drawing/2014/main" id="{18AFB8D7-22AC-4F06-9D32-AF7F36CC69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7" name="Durchwahl">
            <a:extLst>
              <a:ext uri="{FF2B5EF4-FFF2-40B4-BE49-F238E27FC236}">
                <a16:creationId xmlns="" xmlns:a16="http://schemas.microsoft.com/office/drawing/2014/main" id="{185017B9-74A5-4F34-B4F0-E3B0154A9F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8163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Phone	+49 (0) 711 685-</a:t>
            </a:r>
          </a:p>
        </p:txBody>
      </p:sp>
      <p:sp>
        <p:nvSpPr>
          <p:cNvPr id="31" name="Durchwahl">
            <a:extLst>
              <a:ext uri="{FF2B5EF4-FFF2-40B4-BE49-F238E27FC236}">
                <a16:creationId xmlns="" xmlns:a16="http://schemas.microsoft.com/office/drawing/2014/main" id="{01FBFF05-552E-459B-91AE-83CAFE128C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2" name="www">
            <a:extLst>
              <a:ext uri="{FF2B5EF4-FFF2-40B4-BE49-F238E27FC236}">
                <a16:creationId xmlns="" xmlns:a16="http://schemas.microsoft.com/office/drawing/2014/main" id="{67CA897D-892F-4CE9-B942-3B8DA0BA24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="" xmlns:a16="http://schemas.microsoft.com/office/drawing/2014/main" id="{2BEFE346-3B3E-4B37-B098-AEC82CBD8C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4" name="Universität Stuttgart">
            <a:extLst>
              <a:ext uri="{FF2B5EF4-FFF2-40B4-BE49-F238E27FC236}">
                <a16:creationId xmlns="" xmlns:a16="http://schemas.microsoft.com/office/drawing/2014/main" id="{1170A3D9-2665-43AC-B8CF-228214AB45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="" xmlns:a16="http://schemas.microsoft.com/office/drawing/2014/main" id="{E7568E75-9942-41F4-B0BF-B47296C812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6" name="Adressfeld">
            <a:extLst>
              <a:ext uri="{FF2B5EF4-FFF2-40B4-BE49-F238E27FC236}">
                <a16:creationId xmlns="" xmlns:a16="http://schemas.microsoft.com/office/drawing/2014/main" id="{4CC9AD5A-92CF-494C-BE6A-00BD7C60B5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63731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903960"/>
            <a:ext cx="4320000" cy="3888000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210138" y="3259440"/>
            <a:ext cx="3240688" cy="38556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3667680"/>
            <a:ext cx="1274400" cy="114696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406809" y="356889"/>
            <a:ext cx="2167525" cy="437400"/>
            <a:chOff x="991183" y="252168"/>
            <a:chExt cx="2167525" cy="486000"/>
          </a:xfrm>
        </p:grpSpPr>
        <p:pic>
          <p:nvPicPr>
            <p:cNvPr id="17" name="Picture 2" descr="https://www.beschaeftigte.uni-stuttgart.de/uni-services/oeffentlichkeitsarbeit/corporate-design/cd-dateien/01_Logo/jpg/unistuttgart_logo_en.jpg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183" y="252168"/>
              <a:ext cx="2167525" cy="4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hteck 17"/>
            <p:cNvSpPr/>
            <p:nvPr userDrawn="1"/>
          </p:nvSpPr>
          <p:spPr>
            <a:xfrm>
              <a:off x="1498791" y="589979"/>
              <a:ext cx="680644" cy="148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&lt;</a:t>
              </a:r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869029" y="616804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GB" sz="1000" noProof="0" dirty="0"/>
              <a:t>Institute for Modelling Hydraulic and Environmental Systems</a:t>
            </a:r>
          </a:p>
        </p:txBody>
      </p:sp>
    </p:spTree>
    <p:extLst>
      <p:ext uri="{BB962C8B-B14F-4D97-AF65-F5344CB8AC3E}">
        <p14:creationId xmlns:p14="http://schemas.microsoft.com/office/powerpoint/2010/main" val="2910910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18916216-B032-4200-99C8-5BA3A21F88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A72007CB-CD36-48DD-9918-1BFC87D15E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=""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marL="0" lvl="0" indent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=""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925278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="" xmlns:a16="http://schemas.microsoft.com/office/drawing/2014/main" id="{CA70C5C8-1CB6-4CC4-A9D8-081FC52E5A9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8" name="Titel 2">
            <a:extLst>
              <a:ext uri="{FF2B5EF4-FFF2-40B4-BE49-F238E27FC236}">
                <a16:creationId xmlns="" xmlns:a16="http://schemas.microsoft.com/office/drawing/2014/main" id="{098769ED-90D0-4473-B1B2-1CE12B519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Institute – Text durch Klicken 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4">
            <a:extLst>
              <a:ext uri="{FF2B5EF4-FFF2-40B4-BE49-F238E27FC236}">
                <a16:creationId xmlns="" xmlns:a16="http://schemas.microsoft.com/office/drawing/2014/main" id="{B9FD99DC-C17A-49FB-8F13-40F41E801ABC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049410" y="3459060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656871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="" xmlns:a16="http://schemas.microsoft.com/office/drawing/2014/main" id="{30BE638A-719E-41CB-B435-44353E5553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=""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itel 2">
            <a:extLst>
              <a:ext uri="{FF2B5EF4-FFF2-40B4-BE49-F238E27FC236}">
                <a16:creationId xmlns="" xmlns:a16="http://schemas.microsoft.com/office/drawing/2014/main" id="{FCF15244-A895-48BB-9A90-27BC5159A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6509" y="488684"/>
            <a:ext cx="3913200" cy="39132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5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2 Institute – Text durch Klicken hinzufügen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="" xmlns:a16="http://schemas.microsoft.com/office/drawing/2014/main" id="{FF9C1028-5CF0-4B0B-90F2-2CDD6683E1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08866" y="2881993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6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785E028-F200-4ED8-8CC6-0D42239F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9" name="Textplatzhalter 7">
            <a:extLst>
              <a:ext uri="{FF2B5EF4-FFF2-40B4-BE49-F238E27FC236}">
                <a16:creationId xmlns="" xmlns:a16="http://schemas.microsoft.com/office/drawing/2014/main" id="{18B4599F-1F24-4FF7-8F3E-EDB79B1AB9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="" xmlns:a16="http://schemas.microsoft.com/office/drawing/2014/main" id="{124A6A03-5D2E-417E-9A62-737D1DBC92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="" xmlns:a16="http://schemas.microsoft.com/office/drawing/2014/main" id="{90427F68-7D65-4111-9D28-F407D044A7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BC2B8577-8AB8-42B5-8BA8-1751A41224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>
            <a:extLst>
              <a:ext uri="{FF2B5EF4-FFF2-40B4-BE49-F238E27FC236}">
                <a16:creationId xmlns="" xmlns:a16="http://schemas.microsoft.com/office/drawing/2014/main" id="{D0727A05-0C1A-4583-AE41-BB5812D3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="" xmlns:a16="http://schemas.microsoft.com/office/drawing/2014/main" id="{0DBE4A7F-2625-4844-8794-CF87BAE82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6" y="1008000"/>
            <a:ext cx="8243887" cy="3706384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6DE35B32-06B2-48EF-A04A-BC3F5F4173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3A40F854-10E0-4E29-BF41-53A0539FC5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="" xmlns:a16="http://schemas.microsoft.com/office/drawing/2014/main" id="{575A3FC3-7E0C-4829-99EC-583BF5DA67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="" xmlns:a16="http://schemas.microsoft.com/office/drawing/2014/main" id="{989E6229-E650-4C0F-8141-1787714FDD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24000"/>
            <a:ext cx="8245475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1008000"/>
            <a:ext cx="8243887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University of Stuttgart</a:t>
            </a:r>
          </a:p>
        </p:txBody>
      </p:sp>
      <p:sp>
        <p:nvSpPr>
          <p:cNvPr id="4" name="Date Placeholder 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1" r:id="rId2"/>
    <p:sldLayoutId id="2147483702" r:id="rId3"/>
    <p:sldLayoutId id="2147483698" r:id="rId4"/>
    <p:sldLayoutId id="2147483688" r:id="rId5"/>
    <p:sldLayoutId id="2147483662" r:id="rId6"/>
    <p:sldLayoutId id="2147483692" r:id="rId7"/>
    <p:sldLayoutId id="2147483663" r:id="rId8"/>
    <p:sldLayoutId id="2147483676" r:id="rId9"/>
    <p:sldLayoutId id="2147483680" r:id="rId10"/>
    <p:sldLayoutId id="2147483664" r:id="rId11"/>
    <p:sldLayoutId id="2147483665" r:id="rId12"/>
    <p:sldLayoutId id="2147483677" r:id="rId13"/>
    <p:sldLayoutId id="2147483678" r:id="rId14"/>
    <p:sldLayoutId id="2147483679" r:id="rId15"/>
    <p:sldLayoutId id="2147483684" r:id="rId16"/>
    <p:sldLayoutId id="2147483685" r:id="rId17"/>
    <p:sldLayoutId id="2147483682" r:id="rId18"/>
    <p:sldLayoutId id="2147483681" r:id="rId19"/>
    <p:sldLayoutId id="2147483683" r:id="rId20"/>
    <p:sldLayoutId id="2147483666" r:id="rId21"/>
    <p:sldLayoutId id="2147483667" r:id="rId22"/>
    <p:sldLayoutId id="2147483689" r:id="rId23"/>
    <p:sldLayoutId id="2147483690" r:id="rId24"/>
    <p:sldLayoutId id="2147483699" r:id="rId25"/>
    <p:sldLayoutId id="2147483700" r:id="rId26"/>
    <p:sldLayoutId id="2147483703" r:id="rId27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0" b="22250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4578969" y="903960"/>
            <a:ext cx="3886200" cy="3888000"/>
          </a:xfrm>
        </p:spPr>
        <p:txBody>
          <a:bodyPr/>
          <a:lstStyle/>
          <a:p>
            <a:r>
              <a:rPr lang="en-US" dirty="0"/>
              <a:t>Python programming </a:t>
            </a:r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</a:b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xfrm>
            <a:off x="7396488" y="3667680"/>
            <a:ext cx="1143000" cy="1146960"/>
          </a:xfrm>
        </p:spPr>
        <p:txBody>
          <a:bodyPr/>
          <a:lstStyle/>
          <a:p>
            <a:pPr algn="ctr"/>
            <a:r>
              <a:rPr lang="de-DE" dirty="0"/>
              <a:t>Theresa Blaich </a:t>
            </a:r>
          </a:p>
          <a:p>
            <a:pPr algn="ctr"/>
            <a:r>
              <a:rPr lang="de-DE" dirty="0"/>
              <a:t>Kilian Mouris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227983" y="2960867"/>
            <a:ext cx="2991678" cy="500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Project Topic: Effect of snow on soil erosion – Raster calculations </a:t>
            </a:r>
          </a:p>
        </p:txBody>
      </p:sp>
    </p:spTree>
    <p:extLst>
      <p:ext uri="{BB962C8B-B14F-4D97-AF65-F5344CB8AC3E}">
        <p14:creationId xmlns:p14="http://schemas.microsoft.com/office/powerpoint/2010/main" val="1825526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Bildplatzhalter 33">
            <a:extLst>
              <a:ext uri="{FF2B5EF4-FFF2-40B4-BE49-F238E27FC236}">
                <a16:creationId xmlns="" xmlns:a16="http://schemas.microsoft.com/office/drawing/2014/main" id="{B78DCF98-ED3F-40D4-90DA-221458EF84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5" name="Textplatzhalter 34">
            <a:extLst>
              <a:ext uri="{FF2B5EF4-FFF2-40B4-BE49-F238E27FC236}">
                <a16:creationId xmlns="" xmlns:a16="http://schemas.microsoft.com/office/drawing/2014/main" id="{1464EF3D-1034-4CC4-82A7-7999F030BE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7" name="Textplatzhalter 26">
            <a:extLst>
              <a:ext uri="{FF2B5EF4-FFF2-40B4-BE49-F238E27FC236}">
                <a16:creationId xmlns="" xmlns:a16="http://schemas.microsoft.com/office/drawing/2014/main" id="{2616FDAF-68EE-44D0-8491-AFCD8786CB5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174400" y="2571750"/>
            <a:ext cx="542646" cy="216482"/>
          </a:xfrm>
        </p:spPr>
        <p:txBody>
          <a:bodyPr/>
          <a:lstStyle/>
          <a:p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40" name="Textplatzhalter 39">
            <a:extLst>
              <a:ext uri="{FF2B5EF4-FFF2-40B4-BE49-F238E27FC236}">
                <a16:creationId xmlns="" xmlns:a16="http://schemas.microsoft.com/office/drawing/2014/main" id="{E401F403-868B-4976-90D2-F9F421810F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8" name="Textplatzhalter 27">
            <a:extLst>
              <a:ext uri="{FF2B5EF4-FFF2-40B4-BE49-F238E27FC236}">
                <a16:creationId xmlns="" xmlns:a16="http://schemas.microsoft.com/office/drawing/2014/main" id="{C84D60E2-1F4C-4A96-898B-55A78DD865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174400" y="2803118"/>
            <a:ext cx="1745931" cy="245786"/>
          </a:xfrm>
        </p:spPr>
        <p:txBody>
          <a:bodyPr/>
          <a:lstStyle/>
          <a:p>
            <a:r>
              <a:rPr lang="de-DE" dirty="0" err="1"/>
              <a:t>phone</a:t>
            </a:r>
            <a:r>
              <a:rPr lang="de-DE" dirty="0"/>
              <a:t>	+49 (0) 711 685-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="" xmlns:a16="http://schemas.microsoft.com/office/drawing/2014/main" id="{749AF92F-74E7-4967-873D-3010136A09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="" xmlns:a16="http://schemas.microsoft.com/office/drawing/2014/main" id="{724B4D00-FE3F-462E-BB95-4CC30BACB90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174401" y="3063790"/>
            <a:ext cx="364806" cy="238329"/>
          </a:xfrm>
        </p:spPr>
        <p:txBody>
          <a:bodyPr/>
          <a:lstStyle/>
          <a:p>
            <a:r>
              <a:rPr lang="de-DE" dirty="0"/>
              <a:t>www.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="" xmlns:a16="http://schemas.microsoft.com/office/drawing/2014/main" id="{A1F0591E-3BA2-4E47-8F55-EDEA54E2D8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1" name="Textplatzhalter 40">
            <a:extLst>
              <a:ext uri="{FF2B5EF4-FFF2-40B4-BE49-F238E27FC236}">
                <a16:creationId xmlns="" xmlns:a16="http://schemas.microsoft.com/office/drawing/2014/main" id="{708B3E26-9925-4BF9-8FE0-0F2A1984231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="" xmlns:a16="http://schemas.microsoft.com/office/drawing/2014/main" id="{B3694E20-7FDA-46EE-BDF6-7A4567AAA6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6" name="Textplatzhalter 35">
            <a:extLst>
              <a:ext uri="{FF2B5EF4-FFF2-40B4-BE49-F238E27FC236}">
                <a16:creationId xmlns="" xmlns:a16="http://schemas.microsoft.com/office/drawing/2014/main" id="{EDDA513E-2DDE-4BD8-9FBB-02730A060A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0823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576" y="971553"/>
            <a:ext cx="232911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69" y="1921671"/>
            <a:ext cx="236960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804" y="2878934"/>
            <a:ext cx="2290886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21" y="1925244"/>
            <a:ext cx="236960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67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="" xmlns:a16="http://schemas.microsoft.com/office/drawing/2014/main" id="{6BF0AFA7-69A7-4369-8161-21610A90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Idea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="" xmlns:a16="http://schemas.microsoft.com/office/drawing/2014/main" id="{EB120D2D-07BD-4168-8366-CAC30F5127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="" xmlns:a16="http://schemas.microsoft.com/office/drawing/2014/main" id="{F08191B6-772D-4CD3-ADA6-ABE61BA1B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Extension of the RUSLE approach to estimate soil erosion by including the effects of snowfall and snowmelt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distinguish between precipitation in the form of rain (erosive) or snow (non-erosive), </a:t>
            </a:r>
            <a:r>
              <a:rPr lang="en-US" i="1" dirty="0">
                <a:solidFill>
                  <a:srgbClr val="00B050"/>
                </a:solidFill>
              </a:rPr>
              <a:t>already done</a:t>
            </a:r>
            <a:br>
              <a:rPr lang="en-US" i="1" dirty="0">
                <a:solidFill>
                  <a:srgbClr val="00B050"/>
                </a:solidFill>
              </a:rPr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identify snow cover from satellite images, </a:t>
            </a:r>
            <a:r>
              <a:rPr lang="en-US" i="1" dirty="0">
                <a:solidFill>
                  <a:srgbClr val="00B050"/>
                </a:solidFill>
              </a:rPr>
              <a:t>already done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identify subsequent snowmelt to include its erosive forces, </a:t>
            </a:r>
            <a:r>
              <a:rPr lang="en-US" i="1" dirty="0">
                <a:solidFill>
                  <a:srgbClr val="FF0000"/>
                </a:solidFill>
                <a:sym typeface="Wingdings" panose="05000000000000000000" pitchFamily="2" charset="2"/>
              </a:rPr>
              <a:t>Project work</a:t>
            </a:r>
            <a:endParaRPr lang="de-DE" i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=""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Rechteck 11"/>
          <p:cNvSpPr/>
          <p:nvPr/>
        </p:nvSpPr>
        <p:spPr>
          <a:xfrm>
            <a:off x="677461" y="2907518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Snowfall (mm) per month</a:t>
            </a:r>
          </a:p>
        </p:txBody>
      </p:sp>
      <p:sp>
        <p:nvSpPr>
          <p:cNvPr id="14" name="Ellipse 13"/>
          <p:cNvSpPr/>
          <p:nvPr/>
        </p:nvSpPr>
        <p:spPr>
          <a:xfrm>
            <a:off x="3695695" y="3320656"/>
            <a:ext cx="1385887" cy="72866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Project Code</a:t>
            </a:r>
          </a:p>
        </p:txBody>
      </p:sp>
      <p:sp>
        <p:nvSpPr>
          <p:cNvPr id="15" name="Rechteck 14"/>
          <p:cNvSpPr/>
          <p:nvPr/>
        </p:nvSpPr>
        <p:spPr>
          <a:xfrm>
            <a:off x="677461" y="3805231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 cover at the end of each month</a:t>
            </a:r>
          </a:p>
        </p:txBody>
      </p:sp>
      <p:sp>
        <p:nvSpPr>
          <p:cNvPr id="16" name="Rechteck 15"/>
          <p:cNvSpPr/>
          <p:nvPr/>
        </p:nvSpPr>
        <p:spPr>
          <a:xfrm>
            <a:off x="7044923" y="2907518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 at the end of each month (mm)</a:t>
            </a:r>
          </a:p>
        </p:txBody>
      </p:sp>
      <p:sp>
        <p:nvSpPr>
          <p:cNvPr id="17" name="Rechteck 16"/>
          <p:cNvSpPr/>
          <p:nvPr/>
        </p:nvSpPr>
        <p:spPr>
          <a:xfrm>
            <a:off x="7044923" y="3805231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Snowmelt per month (mm)</a:t>
            </a:r>
          </a:p>
        </p:txBody>
      </p:sp>
      <p:cxnSp>
        <p:nvCxnSpPr>
          <p:cNvPr id="19" name="Gerade Verbindung mit Pfeil 18"/>
          <p:cNvCxnSpPr>
            <a:stCxn id="12" idx="3"/>
            <a:endCxn id="14" idx="1"/>
          </p:cNvCxnSpPr>
          <p:nvPr/>
        </p:nvCxnSpPr>
        <p:spPr>
          <a:xfrm>
            <a:off x="2041917" y="3236131"/>
            <a:ext cx="1856736" cy="1912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5" idx="3"/>
            <a:endCxn id="14" idx="3"/>
          </p:cNvCxnSpPr>
          <p:nvPr/>
        </p:nvCxnSpPr>
        <p:spPr>
          <a:xfrm flipV="1">
            <a:off x="2041917" y="3942608"/>
            <a:ext cx="1856736" cy="19123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4" idx="5"/>
            <a:endCxn id="17" idx="1"/>
          </p:cNvCxnSpPr>
          <p:nvPr/>
        </p:nvCxnSpPr>
        <p:spPr>
          <a:xfrm>
            <a:off x="4878624" y="3942608"/>
            <a:ext cx="2166299" cy="19123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14" idx="7"/>
            <a:endCxn id="16" idx="1"/>
          </p:cNvCxnSpPr>
          <p:nvPr/>
        </p:nvCxnSpPr>
        <p:spPr>
          <a:xfrm flipV="1">
            <a:off x="4878624" y="3236131"/>
            <a:ext cx="2166299" cy="1912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11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Calculations using December as an example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0" y="920731"/>
            <a:ext cx="1830068" cy="1246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36" y="2160503"/>
            <a:ext cx="1761566" cy="124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feld 32"/>
          <p:cNvSpPr txBox="1"/>
          <p:nvPr/>
        </p:nvSpPr>
        <p:spPr>
          <a:xfrm>
            <a:off x="852513" y="983423"/>
            <a:ext cx="16606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 end of November (mm)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1035404" y="2167647"/>
            <a:ext cx="1294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New snow December (mm)</a:t>
            </a:r>
          </a:p>
        </p:txBody>
      </p:sp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31" y="1949172"/>
            <a:ext cx="373258" cy="322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Plus 35"/>
          <p:cNvSpPr/>
          <p:nvPr/>
        </p:nvSpPr>
        <p:spPr>
          <a:xfrm>
            <a:off x="638567" y="1909573"/>
            <a:ext cx="381000" cy="381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166" y="1545855"/>
            <a:ext cx="1698554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feld 37"/>
          <p:cNvSpPr txBox="1"/>
          <p:nvPr/>
        </p:nvSpPr>
        <p:spPr>
          <a:xfrm>
            <a:off x="2801622" y="1234586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Total snow December (mm)</a:t>
            </a:r>
          </a:p>
        </p:txBody>
      </p:sp>
      <p:sp>
        <p:nvSpPr>
          <p:cNvPr id="39" name="Gleich 38"/>
          <p:cNvSpPr/>
          <p:nvPr/>
        </p:nvSpPr>
        <p:spPr>
          <a:xfrm>
            <a:off x="1935956" y="1915797"/>
            <a:ext cx="577174" cy="368552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0" name="Multiplizieren 39"/>
          <p:cNvSpPr/>
          <p:nvPr/>
        </p:nvSpPr>
        <p:spPr>
          <a:xfrm>
            <a:off x="4262419" y="1897184"/>
            <a:ext cx="457200" cy="40577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151" y="1478978"/>
            <a:ext cx="1717548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feld 46"/>
          <p:cNvSpPr txBox="1"/>
          <p:nvPr/>
        </p:nvSpPr>
        <p:spPr>
          <a:xfrm>
            <a:off x="5745662" y="1234586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 cover end of December</a:t>
            </a:r>
          </a:p>
        </p:txBody>
      </p:sp>
      <p:sp>
        <p:nvSpPr>
          <p:cNvPr id="48" name="Gleich 47"/>
          <p:cNvSpPr/>
          <p:nvPr/>
        </p:nvSpPr>
        <p:spPr>
          <a:xfrm>
            <a:off x="6829105" y="1915797"/>
            <a:ext cx="577174" cy="368552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279" y="1478978"/>
            <a:ext cx="1622222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feld 49"/>
          <p:cNvSpPr txBox="1"/>
          <p:nvPr/>
        </p:nvSpPr>
        <p:spPr>
          <a:xfrm>
            <a:off x="7718520" y="1336440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 (mm) end of  December</a:t>
            </a:r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030" y="3407417"/>
            <a:ext cx="1587324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Gerade Verbindung mit Pfeil 7"/>
          <p:cNvCxnSpPr>
            <a:stCxn id="49" idx="2"/>
            <a:endCxn id="22" idx="0"/>
          </p:cNvCxnSpPr>
          <p:nvPr/>
        </p:nvCxnSpPr>
        <p:spPr>
          <a:xfrm flipH="1">
            <a:off x="7117692" y="2722562"/>
            <a:ext cx="1099698" cy="68485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529468" y="3024264"/>
            <a:ext cx="166061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Total snow December  -Snow (mm) end of  December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6531884" y="3423078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Snowmelt (mm) December</a:t>
            </a:r>
          </a:p>
        </p:txBody>
      </p:sp>
      <p:sp>
        <p:nvSpPr>
          <p:cNvPr id="10" name="Rechteck 9"/>
          <p:cNvSpPr/>
          <p:nvPr/>
        </p:nvSpPr>
        <p:spPr>
          <a:xfrm>
            <a:off x="5513458" y="4029209"/>
            <a:ext cx="1148241" cy="5217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Erosive in December</a:t>
            </a:r>
          </a:p>
        </p:txBody>
      </p:sp>
      <p:sp>
        <p:nvSpPr>
          <p:cNvPr id="29" name="Rechteck 28"/>
          <p:cNvSpPr/>
          <p:nvPr/>
        </p:nvSpPr>
        <p:spPr>
          <a:xfrm>
            <a:off x="7874383" y="2262167"/>
            <a:ext cx="1148241" cy="5217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Transferred to January</a:t>
            </a:r>
          </a:p>
        </p:txBody>
      </p:sp>
    </p:spTree>
    <p:extLst>
      <p:ext uri="{BB962C8B-B14F-4D97-AF65-F5344CB8AC3E}">
        <p14:creationId xmlns:p14="http://schemas.microsoft.com/office/powerpoint/2010/main" val="210882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 animBg="1"/>
      <p:bldP spid="38" grpId="0"/>
      <p:bldP spid="39" grpId="0" animBg="1"/>
      <p:bldP spid="40" grpId="0" animBg="1"/>
      <p:bldP spid="47" grpId="0"/>
      <p:bldP spid="48" grpId="0" animBg="1"/>
      <p:bldP spid="50" grpId="0"/>
      <p:bldP spid="26" grpId="0"/>
      <p:bldP spid="27" grpId="0"/>
      <p:bldP spid="10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F38C01C-D016-4FF7-B42A-3F1E5A14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&amp; Challenges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0FB4ADFE-F84A-46FC-B223-0BC252181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636104"/>
            <a:ext cx="8243887" cy="407828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Arbitrary number of raster files as input data in a specified folder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Raster files are sorted and processed using a for loop and created functions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Get date from filenames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Function extracts month and year from filename (file ends with </a:t>
            </a:r>
            <a:r>
              <a:rPr lang="en-US" dirty="0" err="1">
                <a:solidFill>
                  <a:schemeClr val="tx2"/>
                </a:solidFill>
              </a:rPr>
              <a:t>yy_mm</a:t>
            </a:r>
            <a:r>
              <a:rPr lang="en-US" dirty="0">
                <a:solidFill>
                  <a:schemeClr val="tx2"/>
                </a:solidFill>
              </a:rPr>
              <a:t>)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Carry out raster calculations </a:t>
            </a:r>
            <a:b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- considering projections, file formats, spatial resolution etc.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Extracted and checked before calculations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lvl="1">
              <a:buFontTx/>
              <a:buChar char="-"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taking into account the temporal sequence (previous results affect the following months)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Considered in for loop and raster calculation functions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Write result files in raster format (accessible for all common GIS programs, e.g. .tiff)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Using a custom save raster function and input </a:t>
            </a:r>
            <a:r>
              <a:rPr lang="en-US" dirty="0" err="1">
                <a:solidFill>
                  <a:schemeClr val="tx2"/>
                </a:solidFill>
              </a:rPr>
              <a:t>geotransform</a:t>
            </a:r>
            <a:r>
              <a:rPr lang="en-US" dirty="0">
                <a:solidFill>
                  <a:schemeClr val="tx2"/>
                </a:solidFill>
              </a:rPr>
              <a:t>, projection as arguments</a:t>
            </a:r>
            <a:endParaRPr lang="x-none" dirty="0">
              <a:solidFill>
                <a:schemeClr val="tx2"/>
              </a:solidFill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E83C0FBE-BFA4-4210-B3E1-D2790C1082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CB6A2C50-3804-4ABD-89B4-036383811A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50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7A2F9ED0-B498-4BC8-8660-D4B427A31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Functionality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4152A882-BA94-4AB1-8699-A1B7CA84B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General functionality of our </a:t>
            </a:r>
            <a:r>
              <a:rPr lang="en-AU" dirty="0" smtClean="0"/>
              <a:t>code</a:t>
            </a:r>
            <a:endParaRPr lang="en-AU" dirty="0"/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A1C3BBD7-FD79-45E9-8CDE-1AB5A67A4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</a:t>
            </a:r>
            <a:r>
              <a:rPr lang="en-AU" dirty="0" smtClean="0"/>
              <a:t>reates </a:t>
            </a:r>
            <a:r>
              <a:rPr lang="en-AU" dirty="0"/>
              <a:t>result folders if they don‘t exist</a:t>
            </a:r>
          </a:p>
          <a:p>
            <a:r>
              <a:rPr lang="en-AU" dirty="0"/>
              <a:t>L</a:t>
            </a:r>
            <a:r>
              <a:rPr lang="en-AU" dirty="0" smtClean="0"/>
              <a:t>oads </a:t>
            </a:r>
            <a:r>
              <a:rPr lang="en-AU" dirty="0"/>
              <a:t>all the input raster files, gets their geodata, raster arrays, and dates</a:t>
            </a:r>
          </a:p>
          <a:p>
            <a:r>
              <a:rPr lang="en-AU" dirty="0"/>
              <a:t>Checks the array shape, geodata and number of files before calculation</a:t>
            </a:r>
          </a:p>
          <a:p>
            <a:r>
              <a:rPr lang="en-AU" dirty="0"/>
              <a:t>Calculates the snow depth (end of each month) and the snowmelt (per month)</a:t>
            </a:r>
          </a:p>
          <a:p>
            <a:r>
              <a:rPr lang="en-AU" dirty="0"/>
              <a:t>Saves resulting raster arrays in .tiff-format and names them by date</a:t>
            </a:r>
          </a:p>
          <a:p>
            <a:r>
              <a:rPr lang="en-AU" dirty="0"/>
              <a:t>Calculates statistics</a:t>
            </a:r>
          </a:p>
          <a:p>
            <a:endParaRPr lang="en-AU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0344500B-FBFC-4668-8B48-BB977FC9707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9A48F086-51FE-47B9-8B43-8E540A6785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0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C4480884-94A8-4A68-A60F-7FECFE1D9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24000"/>
            <a:ext cx="8245475" cy="252000"/>
          </a:xfrm>
        </p:spPr>
        <p:txBody>
          <a:bodyPr/>
          <a:lstStyle/>
          <a:p>
            <a:r>
              <a:rPr lang="de-DE" dirty="0" err="1"/>
              <a:t>Diagram</a:t>
            </a:r>
            <a:r>
              <a:rPr lang="de-DE" dirty="0"/>
              <a:t> code design</a:t>
            </a:r>
            <a:endParaRPr lang="x-non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79528155-6BC9-4438-B259-B5EA0AB3E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872455"/>
            <a:ext cx="8243887" cy="3841929"/>
          </a:xfrm>
        </p:spPr>
        <p:txBody>
          <a:bodyPr/>
          <a:lstStyle/>
          <a:p>
            <a:pPr marL="176212" lvl="1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48A66440-368A-4039-985D-2DF5DB97B08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E4EA6C2D-EE40-42B9-B214-992DCA33DA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="" xmlns:a16="http://schemas.microsoft.com/office/drawing/2014/main" id="{8DE921FB-EF78-4927-A427-1646C5A31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446290"/>
              </p:ext>
            </p:extLst>
          </p:nvPr>
        </p:nvGraphicFramePr>
        <p:xfrm>
          <a:off x="295275" y="1317969"/>
          <a:ext cx="2299252" cy="2015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52">
                  <a:extLst>
                    <a:ext uri="{9D8B030D-6E8A-4147-A177-3AD203B41FA5}">
                      <a16:colId xmlns="" xmlns:a16="http://schemas.microsoft.com/office/drawing/2014/main" val="4034270139"/>
                    </a:ext>
                  </a:extLst>
                </a:gridCol>
              </a:tblGrid>
              <a:tr h="299161">
                <a:tc>
                  <a:txBody>
                    <a:bodyPr/>
                    <a:lstStyle/>
                    <a:p>
                      <a:r>
                        <a:rPr lang="de-DE" dirty="0"/>
                        <a:t>raster_calculations.py</a:t>
                      </a:r>
                      <a:endParaRPr lang="x-non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6157185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1" dirty="0" err="1"/>
                        <a:t>RasterCalculations</a:t>
                      </a:r>
                      <a:endParaRPr lang="x-none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74855001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0" dirty="0" err="1"/>
                        <a:t>snow_at_end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snowmelt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snow_at_start</a:t>
                      </a:r>
                      <a:r>
                        <a:rPr lang="de-DE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26536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dirty="0" err="1"/>
                        <a:t>snow_start_of_month</a:t>
                      </a:r>
                      <a:endParaRPr lang="de-DE" dirty="0"/>
                    </a:p>
                    <a:p>
                      <a:r>
                        <a:rPr lang="de-DE" dirty="0" err="1"/>
                        <a:t>snow_cover</a:t>
                      </a:r>
                      <a:endParaRPr lang="de-DE" dirty="0"/>
                    </a:p>
                    <a:p>
                      <a:r>
                        <a:rPr lang="de-DE" dirty="0" err="1"/>
                        <a:t>snow_measured</a:t>
                      </a:r>
                      <a:endParaRPr lang="x-non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38765415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="" xmlns:a16="http://schemas.microsoft.com/office/drawing/2014/main" id="{8357F407-4553-499F-939D-A326ECB9A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250209"/>
              </p:ext>
            </p:extLst>
          </p:nvPr>
        </p:nvGraphicFramePr>
        <p:xfrm>
          <a:off x="3376029" y="3655898"/>
          <a:ext cx="2299252" cy="1101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52">
                  <a:extLst>
                    <a:ext uri="{9D8B030D-6E8A-4147-A177-3AD203B41FA5}">
                      <a16:colId xmlns="" xmlns:a16="http://schemas.microsoft.com/office/drawing/2014/main" val="4034270139"/>
                    </a:ext>
                  </a:extLst>
                </a:gridCol>
              </a:tblGrid>
              <a:tr h="299161">
                <a:tc>
                  <a:txBody>
                    <a:bodyPr/>
                    <a:lstStyle/>
                    <a:p>
                      <a:r>
                        <a:rPr lang="de-DE" dirty="0"/>
                        <a:t>main.py</a:t>
                      </a:r>
                      <a:endParaRPr lang="x-non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6157185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0" dirty="0"/>
                        <a:t>raster2nestedlist()</a:t>
                      </a:r>
                    </a:p>
                    <a:p>
                      <a:r>
                        <a:rPr lang="de-DE" b="0" dirty="0" err="1"/>
                        <a:t>main</a:t>
                      </a:r>
                      <a:r>
                        <a:rPr lang="de-DE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26536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38765415"/>
                  </a:ext>
                </a:extLst>
              </a:tr>
            </a:tbl>
          </a:graphicData>
        </a:graphic>
      </p:graphicFrame>
      <p:graphicFrame>
        <p:nvGraphicFramePr>
          <p:cNvPr id="15" name="Tabelle 13">
            <a:extLst>
              <a:ext uri="{FF2B5EF4-FFF2-40B4-BE49-F238E27FC236}">
                <a16:creationId xmlns="" xmlns:a16="http://schemas.microsoft.com/office/drawing/2014/main" id="{974903A1-CD14-4C61-A385-96B84CBC0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591754"/>
              </p:ext>
            </p:extLst>
          </p:nvPr>
        </p:nvGraphicFramePr>
        <p:xfrm>
          <a:off x="3376029" y="174164"/>
          <a:ext cx="2299252" cy="2221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52">
                  <a:extLst>
                    <a:ext uri="{9D8B030D-6E8A-4147-A177-3AD203B41FA5}">
                      <a16:colId xmlns="" xmlns:a16="http://schemas.microsoft.com/office/drawing/2014/main" val="4034270139"/>
                    </a:ext>
                  </a:extLst>
                </a:gridCol>
              </a:tblGrid>
              <a:tr h="299161">
                <a:tc>
                  <a:txBody>
                    <a:bodyPr/>
                    <a:lstStyle/>
                    <a:p>
                      <a:r>
                        <a:rPr lang="de-DE" dirty="0"/>
                        <a:t>check_functions.py</a:t>
                      </a:r>
                      <a:endParaRPr lang="x-non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6157185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1" dirty="0" err="1"/>
                        <a:t>CheckInputData</a:t>
                      </a:r>
                      <a:endParaRPr lang="x-none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74855001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0" dirty="0" err="1"/>
                        <a:t>compare_shape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number_of_items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compare_geotransform</a:t>
                      </a:r>
                      <a:r>
                        <a:rPr lang="de-DE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26536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dirty="0" err="1"/>
                        <a:t>array_one</a:t>
                      </a:r>
                      <a:endParaRPr lang="de-DE" dirty="0"/>
                    </a:p>
                    <a:p>
                      <a:r>
                        <a:rPr lang="de-DE" dirty="0" err="1"/>
                        <a:t>array_two</a:t>
                      </a:r>
                      <a:endParaRPr lang="de-DE" dirty="0"/>
                    </a:p>
                    <a:p>
                      <a:r>
                        <a:rPr lang="de-DE" dirty="0" err="1"/>
                        <a:t>raster_one_path</a:t>
                      </a:r>
                      <a:endParaRPr lang="de-DE" dirty="0"/>
                    </a:p>
                    <a:p>
                      <a:r>
                        <a:rPr lang="de-DE" dirty="0" err="1"/>
                        <a:t>raster_two_path</a:t>
                      </a:r>
                      <a:endParaRPr lang="x-non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38765415"/>
                  </a:ext>
                </a:extLst>
              </a:tr>
            </a:tbl>
          </a:graphicData>
        </a:graphic>
      </p:graphicFrame>
      <p:graphicFrame>
        <p:nvGraphicFramePr>
          <p:cNvPr id="16" name="Tabelle 13">
            <a:extLst>
              <a:ext uri="{FF2B5EF4-FFF2-40B4-BE49-F238E27FC236}">
                <a16:creationId xmlns="" xmlns:a16="http://schemas.microsoft.com/office/drawing/2014/main" id="{3A1AAC64-BDA4-49BA-B943-CA214AF86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240731"/>
              </p:ext>
            </p:extLst>
          </p:nvPr>
        </p:nvGraphicFramePr>
        <p:xfrm>
          <a:off x="6376432" y="1317969"/>
          <a:ext cx="2299252" cy="2015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52">
                  <a:extLst>
                    <a:ext uri="{9D8B030D-6E8A-4147-A177-3AD203B41FA5}">
                      <a16:colId xmlns="" xmlns:a16="http://schemas.microsoft.com/office/drawing/2014/main" val="4034270139"/>
                    </a:ext>
                  </a:extLst>
                </a:gridCol>
              </a:tblGrid>
              <a:tr h="299161">
                <a:tc>
                  <a:txBody>
                    <a:bodyPr/>
                    <a:lstStyle/>
                    <a:p>
                      <a:r>
                        <a:rPr lang="de-DE" dirty="0"/>
                        <a:t>data_management.py</a:t>
                      </a:r>
                      <a:endParaRPr lang="x-non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6157185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1" dirty="0" err="1"/>
                        <a:t>DataManagement</a:t>
                      </a:r>
                      <a:endParaRPr lang="x-none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74855001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0" dirty="0" err="1"/>
                        <a:t>folder_creation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get_date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get_proj_data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save_raster</a:t>
                      </a:r>
                      <a:r>
                        <a:rPr lang="de-DE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26536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dirty="0" err="1"/>
                        <a:t>path</a:t>
                      </a:r>
                      <a:endParaRPr lang="de-DE" dirty="0"/>
                    </a:p>
                    <a:p>
                      <a:r>
                        <a:rPr lang="de-DE" dirty="0" err="1"/>
                        <a:t>filename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38765415"/>
                  </a:ext>
                </a:extLst>
              </a:tr>
            </a:tbl>
          </a:graphicData>
        </a:graphic>
      </p:graphicFrame>
      <p:cxnSp>
        <p:nvCxnSpPr>
          <p:cNvPr id="18" name="Verbinder: gewinkelt 17">
            <a:extLst>
              <a:ext uri="{FF2B5EF4-FFF2-40B4-BE49-F238E27FC236}">
                <a16:creationId xmlns="" xmlns:a16="http://schemas.microsoft.com/office/drawing/2014/main" id="{C5743397-6188-438F-B407-EB0285F26442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2158036" y="2620476"/>
            <a:ext cx="504859" cy="193112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="" xmlns:a16="http://schemas.microsoft.com/office/drawing/2014/main" id="{FFB68BCA-A777-4958-BD7B-601C0771F660}"/>
              </a:ext>
            </a:extLst>
          </p:cNvPr>
          <p:cNvCxnSpPr>
            <a:endCxn id="14" idx="0"/>
          </p:cNvCxnSpPr>
          <p:nvPr/>
        </p:nvCxnSpPr>
        <p:spPr>
          <a:xfrm>
            <a:off x="4525655" y="2395546"/>
            <a:ext cx="0" cy="12603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="" xmlns:a16="http://schemas.microsoft.com/office/drawing/2014/main" id="{02075772-660F-49EE-B5D3-E38E96844826}"/>
              </a:ext>
            </a:extLst>
          </p:cNvPr>
          <p:cNvCxnSpPr/>
          <p:nvPr/>
        </p:nvCxnSpPr>
        <p:spPr>
          <a:xfrm rot="10800000" flipV="1">
            <a:off x="5675282" y="3333610"/>
            <a:ext cx="1935253" cy="504860"/>
          </a:xfrm>
          <a:prstGeom prst="bentConnector3">
            <a:avLst>
              <a:gd name="adj1" fmla="val -47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26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6A2BE0FA-BE74-4D45-9B34-32D26CCA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Constituent</a:t>
            </a:r>
            <a:r>
              <a:rPr lang="de-DE" dirty="0"/>
              <a:t> </a:t>
            </a:r>
            <a:r>
              <a:rPr lang="de-DE" dirty="0" err="1"/>
              <a:t>elements</a:t>
            </a:r>
            <a:endParaRPr lang="x-none" dirty="0"/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D40F6990-5D9F-459E-8809-6A47C0040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06539F8A-7F0A-4AD8-8400-6191EFF14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classes</a:t>
            </a:r>
            <a:endParaRPr lang="de-DE" dirty="0"/>
          </a:p>
          <a:p>
            <a:r>
              <a:rPr lang="de-DE" dirty="0"/>
              <a:t>Raster </a:t>
            </a:r>
            <a:r>
              <a:rPr lang="de-DE" dirty="0" err="1"/>
              <a:t>math</a:t>
            </a:r>
            <a:r>
              <a:rPr lang="de-DE" dirty="0"/>
              <a:t> </a:t>
            </a:r>
            <a:r>
              <a:rPr lang="de-DE" dirty="0" err="1"/>
              <a:t>operation</a:t>
            </a:r>
            <a:endParaRPr lang="de-DE" dirty="0"/>
          </a:p>
          <a:p>
            <a:r>
              <a:rPr lang="de-DE" dirty="0"/>
              <a:t>Magic </a:t>
            </a:r>
            <a:r>
              <a:rPr lang="de-DE" dirty="0" err="1"/>
              <a:t>methods</a:t>
            </a:r>
            <a:endParaRPr lang="de-DE" dirty="0"/>
          </a:p>
          <a:p>
            <a:r>
              <a:rPr lang="de-DE" dirty="0"/>
              <a:t>Log </a:t>
            </a:r>
            <a:r>
              <a:rPr lang="de-DE" dirty="0" err="1"/>
              <a:t>file</a:t>
            </a:r>
            <a:endParaRPr lang="de-DE" dirty="0"/>
          </a:p>
          <a:p>
            <a:r>
              <a:rPr lang="de-DE" i="1" dirty="0"/>
              <a:t>Wrapper </a:t>
            </a:r>
            <a:r>
              <a:rPr lang="de-DE" i="1" dirty="0" err="1"/>
              <a:t>function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8ED4534F-7388-40BC-A356-A6C84BD8F5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26A8C782-EF95-4D0F-9E20-D7F5B5783C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94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A1774765-755A-474F-9543-BA456933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  <a:endParaRPr lang="x-none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="" xmlns:a16="http://schemas.microsoft.com/office/drawing/2014/main" id="{BCE2FE15-3F68-40D4-B0CA-FEBB0416FD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843922"/>
              </p:ext>
            </p:extLst>
          </p:nvPr>
        </p:nvGraphicFramePr>
        <p:xfrm>
          <a:off x="468313" y="723331"/>
          <a:ext cx="8243887" cy="3991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59DD5B0B-4AF0-40C0-9528-4A9773BB6B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F727AEF0-24F6-46BD-A767-80DAE42689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3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CAA406E3-4254-49D6-B572-9AC7F61B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allocation</a:t>
            </a:r>
            <a:endParaRPr lang="x-non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62617BAC-D774-4DF2-B035-6B681FC7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08000"/>
            <a:ext cx="2625177" cy="3706384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Kilian:</a:t>
            </a:r>
          </a:p>
          <a:p>
            <a:r>
              <a:rPr lang="de-DE" dirty="0"/>
              <a:t>Class Data Management</a:t>
            </a:r>
          </a:p>
          <a:p>
            <a:pPr marL="0" indent="0">
              <a:buNone/>
            </a:pPr>
            <a:endParaRPr lang="x-non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F6D5420F-CE11-41B3-B13F-326B04E909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1A53D3BF-AC2F-43B8-96F6-4EADB6010A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Inhaltsplatzhalter 3">
            <a:extLst>
              <a:ext uri="{FF2B5EF4-FFF2-40B4-BE49-F238E27FC236}">
                <a16:creationId xmlns="" xmlns:a16="http://schemas.microsoft.com/office/drawing/2014/main" id="{96C4C4AC-665E-4ABE-BC06-C9BF41B96D76}"/>
              </a:ext>
            </a:extLst>
          </p:cNvPr>
          <p:cNvSpPr txBox="1">
            <a:spLocks/>
          </p:cNvSpPr>
          <p:nvPr/>
        </p:nvSpPr>
        <p:spPr>
          <a:xfrm>
            <a:off x="3191044" y="1008000"/>
            <a:ext cx="2625177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/>
              <a:t>Theresa:</a:t>
            </a:r>
          </a:p>
          <a:p>
            <a:r>
              <a:rPr lang="de-DE" dirty="0"/>
              <a:t>Class Raster </a:t>
            </a:r>
            <a:r>
              <a:rPr lang="de-DE" dirty="0" err="1"/>
              <a:t>Calculations</a:t>
            </a:r>
            <a:endParaRPr lang="de-DE" dirty="0"/>
          </a:p>
          <a:p>
            <a:r>
              <a:rPr lang="de-DE" dirty="0"/>
              <a:t>Class Check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9" name="Inhaltsplatzhalter 3">
            <a:extLst>
              <a:ext uri="{FF2B5EF4-FFF2-40B4-BE49-F238E27FC236}">
                <a16:creationId xmlns="" xmlns:a16="http://schemas.microsoft.com/office/drawing/2014/main" id="{F032022B-B145-41E7-A667-0732AF36230A}"/>
              </a:ext>
            </a:extLst>
          </p:cNvPr>
          <p:cNvSpPr txBox="1">
            <a:spLocks/>
          </p:cNvSpPr>
          <p:nvPr/>
        </p:nvSpPr>
        <p:spPr>
          <a:xfrm>
            <a:off x="6061046" y="1008000"/>
            <a:ext cx="2477903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 err="1"/>
              <a:t>Together</a:t>
            </a:r>
            <a:r>
              <a:rPr lang="de-DE" b="1" dirty="0"/>
              <a:t>:</a:t>
            </a:r>
          </a:p>
          <a:p>
            <a:r>
              <a:rPr lang="de-DE" dirty="0"/>
              <a:t>Readme	</a:t>
            </a:r>
          </a:p>
          <a:p>
            <a:r>
              <a:rPr lang="de-DE" dirty="0"/>
              <a:t>Check &amp; </a:t>
            </a:r>
            <a:r>
              <a:rPr lang="de-DE" dirty="0" err="1"/>
              <a:t>correct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8259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Uni Master D_16zu10 Institute.potx" id="{C3B3A38B-0338-49FB-B231-116B7D339AEF}" vid="{AA825256-4409-4510-8B2A-E00170960EBA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439</Words>
  <Application>Microsoft Office PowerPoint</Application>
  <PresentationFormat>Bildschirmpräsentation (16:9)</PresentationFormat>
  <Paragraphs>143</Paragraphs>
  <Slides>11</Slides>
  <Notes>6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2" baseType="lpstr">
      <vt:lpstr>Uni_Stuttgart</vt:lpstr>
      <vt:lpstr>Python programming  </vt:lpstr>
      <vt:lpstr>Project Idea</vt:lpstr>
      <vt:lpstr>Project Idea</vt:lpstr>
      <vt:lpstr>Problems &amp; Challenges</vt:lpstr>
      <vt:lpstr>Functionality</vt:lpstr>
      <vt:lpstr>Diagram code design</vt:lpstr>
      <vt:lpstr>Constituent elements</vt:lpstr>
      <vt:lpstr>Timeline</vt:lpstr>
      <vt:lpstr>Resource allocation</vt:lpstr>
      <vt:lpstr>PowerPoint-Präsentation</vt:lpstr>
      <vt:lpstr>Additional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2016-11-21T05:24:26Z</dcterms:created>
  <dcterms:modified xsi:type="dcterms:W3CDTF">2021-02-08T19:57:35Z</dcterms:modified>
</cp:coreProperties>
</file>